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70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Lst>
  <p:sldSz cy="6858000" cx="12192000"/>
  <p:notesSz cx="7010400" cy="9296400"/>
  <p:embeddedFontLst>
    <p:embeddedFont>
      <p:font typeface="Proxima Nova"/>
      <p:regular r:id="rId54"/>
      <p:bold r:id="rId55"/>
      <p:italic r:id="rId56"/>
      <p:boldItalic r:id="rId57"/>
    </p:embeddedFont>
    <p:embeddedFont>
      <p:font typeface="Libre Franklin"/>
      <p:regular r:id="rId58"/>
      <p:bold r:id="rId59"/>
      <p:italic r:id="rId60"/>
      <p:boldItalic r:id="rId61"/>
    </p:embeddedFont>
    <p:embeddedFont>
      <p:font typeface="Roboto"/>
      <p:regular r:id="rId62"/>
      <p:bold r:id="rId63"/>
      <p:italic r:id="rId64"/>
      <p:boldItalic r:id="rId65"/>
    </p:embeddedFont>
    <p:embeddedFont>
      <p:font typeface="Open Sans SemiBold"/>
      <p:regular r:id="rId66"/>
      <p:bold r:id="rId67"/>
      <p:italic r:id="rId68"/>
      <p:boldItalic r:id="rId69"/>
    </p:embeddedFont>
    <p:embeddedFont>
      <p:font typeface="Arial Black"/>
      <p:regular r:id="rId70"/>
    </p:embeddedFont>
    <p:embeddedFont>
      <p:font typeface="Open Sans Light"/>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36">
          <p15:clr>
            <a:srgbClr val="A4A3A4"/>
          </p15:clr>
        </p15:guide>
        <p15:guide id="2" pos="4704">
          <p15:clr>
            <a:srgbClr val="A4A3A4"/>
          </p15:clr>
        </p15:guide>
      </p15:sldGuideLst>
    </p:ext>
    <p:ext uri="GoogleSlidesCustomDataVersion2">
      <go:slidesCustomData xmlns:go="http://customooxmlschemas.google.com/" r:id="rId79" roundtripDataSignature="AMtx7mjh6rV9u0b8yXiiTGm6B98YUQGe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F490C3-376D-45D1-B3C5-8DFB047CAB18}">
  <a:tblStyle styleId="{5EF490C3-376D-45D1-B3C5-8DFB047CAB1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36" orient="horz"/>
        <p:guide pos="470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OpenSansLight-italic.fntdata"/><Relationship Id="rId72" Type="http://schemas.openxmlformats.org/officeDocument/2006/relationships/font" Target="fonts/OpenSansLight-bold.fntdata"/><Relationship Id="rId31" Type="http://schemas.openxmlformats.org/officeDocument/2006/relationships/slide" Target="slides/slide23.xml"/><Relationship Id="rId75" Type="http://schemas.openxmlformats.org/officeDocument/2006/relationships/font" Target="fonts/OpenSans-regular.fntdata"/><Relationship Id="rId30" Type="http://schemas.openxmlformats.org/officeDocument/2006/relationships/slide" Target="slides/slide22.xml"/><Relationship Id="rId74" Type="http://schemas.openxmlformats.org/officeDocument/2006/relationships/font" Target="fonts/OpenSansLight-boldItalic.fntdata"/><Relationship Id="rId33" Type="http://schemas.openxmlformats.org/officeDocument/2006/relationships/slide" Target="slides/slide25.xml"/><Relationship Id="rId77" Type="http://schemas.openxmlformats.org/officeDocument/2006/relationships/font" Target="fonts/OpenSans-italic.fntdata"/><Relationship Id="rId32" Type="http://schemas.openxmlformats.org/officeDocument/2006/relationships/slide" Target="slides/slide24.xml"/><Relationship Id="rId76" Type="http://schemas.openxmlformats.org/officeDocument/2006/relationships/font" Target="fonts/OpenSans-bold.fntdata"/><Relationship Id="rId35" Type="http://schemas.openxmlformats.org/officeDocument/2006/relationships/slide" Target="slides/slide27.xml"/><Relationship Id="rId79" Type="http://customschemas.google.com/relationships/presentationmetadata" Target="metadata"/><Relationship Id="rId34" Type="http://schemas.openxmlformats.org/officeDocument/2006/relationships/slide" Target="slides/slide26.xml"/><Relationship Id="rId78" Type="http://schemas.openxmlformats.org/officeDocument/2006/relationships/font" Target="fonts/OpenSans-boldItalic.fntdata"/><Relationship Id="rId71" Type="http://schemas.openxmlformats.org/officeDocument/2006/relationships/font" Target="fonts/OpenSansLight-regular.fntdata"/><Relationship Id="rId70" Type="http://schemas.openxmlformats.org/officeDocument/2006/relationships/font" Target="fonts/ArialBlack-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regular.fntdata"/><Relationship Id="rId61" Type="http://schemas.openxmlformats.org/officeDocument/2006/relationships/font" Target="fonts/LibreFranklin-boldItalic.fntdata"/><Relationship Id="rId20" Type="http://schemas.openxmlformats.org/officeDocument/2006/relationships/slide" Target="slides/slide12.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4.xml"/><Relationship Id="rId66" Type="http://schemas.openxmlformats.org/officeDocument/2006/relationships/font" Target="fonts/OpenSansSemiBold-regular.fntdata"/><Relationship Id="rId21" Type="http://schemas.openxmlformats.org/officeDocument/2006/relationships/slide" Target="slides/slide13.xml"/><Relationship Id="rId65" Type="http://schemas.openxmlformats.org/officeDocument/2006/relationships/font" Target="fonts/Roboto-boldItalic.fntdata"/><Relationship Id="rId24" Type="http://schemas.openxmlformats.org/officeDocument/2006/relationships/slide" Target="slides/slide16.xml"/><Relationship Id="rId68" Type="http://schemas.openxmlformats.org/officeDocument/2006/relationships/font" Target="fonts/OpenSansSemiBold-italic.fntdata"/><Relationship Id="rId23" Type="http://schemas.openxmlformats.org/officeDocument/2006/relationships/slide" Target="slides/slide15.xml"/><Relationship Id="rId67" Type="http://schemas.openxmlformats.org/officeDocument/2006/relationships/font" Target="fonts/OpenSansSemiBold-bold.fntdata"/><Relationship Id="rId60" Type="http://schemas.openxmlformats.org/officeDocument/2006/relationships/font" Target="fonts/LibreFranklin-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penSansSemiBold-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ProximaNova-bold.fntdata"/><Relationship Id="rId10" Type="http://schemas.openxmlformats.org/officeDocument/2006/relationships/slide" Target="slides/slide2.xml"/><Relationship Id="rId54" Type="http://schemas.openxmlformats.org/officeDocument/2006/relationships/font" Target="fonts/ProximaNova-regular.fntdata"/><Relationship Id="rId13" Type="http://schemas.openxmlformats.org/officeDocument/2006/relationships/slide" Target="slides/slide5.xml"/><Relationship Id="rId57" Type="http://schemas.openxmlformats.org/officeDocument/2006/relationships/font" Target="fonts/ProximaNova-boldItalic.fntdata"/><Relationship Id="rId12" Type="http://schemas.openxmlformats.org/officeDocument/2006/relationships/slide" Target="slides/slide4.xml"/><Relationship Id="rId56" Type="http://schemas.openxmlformats.org/officeDocument/2006/relationships/font" Target="fonts/ProximaNova-italic.fntdata"/><Relationship Id="rId15" Type="http://schemas.openxmlformats.org/officeDocument/2006/relationships/slide" Target="slides/slide7.xml"/><Relationship Id="rId59" Type="http://schemas.openxmlformats.org/officeDocument/2006/relationships/font" Target="fonts/LibreFranklin-bold.fntdata"/><Relationship Id="rId14" Type="http://schemas.openxmlformats.org/officeDocument/2006/relationships/slide" Target="slides/slide6.xml"/><Relationship Id="rId58" Type="http://schemas.openxmlformats.org/officeDocument/2006/relationships/font" Target="fonts/LibreFranklin-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6550" lIns="93150" spcFirstLastPara="1" rIns="93150" wrap="square" tIns="4655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6550" lIns="93150" spcFirstLastPara="1" rIns="93150" wrap="square" tIns="46550">
            <a:noAutofit/>
          </a:bodyPr>
          <a:lstStyle>
            <a:lvl1pPr lv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50" lIns="93150" spcFirstLastPara="1" rIns="93150" wrap="square" tIns="465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46550" lIns="93150" spcFirstLastPara="1" rIns="93150" wrap="square" tIns="4655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jcbins.com"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1:notes"/>
          <p:cNvSpPr txBox="1"/>
          <p:nvPr>
            <p:ph idx="1" type="body"/>
          </p:nvPr>
        </p:nvSpPr>
        <p:spPr>
          <a:xfrm>
            <a:off x="701040" y="4415790"/>
            <a:ext cx="5608320" cy="4183380"/>
          </a:xfrm>
          <a:prstGeom prst="rect">
            <a:avLst/>
          </a:prstGeom>
          <a:noFill/>
          <a:ln>
            <a:noFill/>
          </a:ln>
        </p:spPr>
        <p:txBody>
          <a:bodyPr anchorCtr="0" anchor="t" bIns="46550" lIns="93150" spcFirstLastPara="1" rIns="93150" wrap="square" tIns="46550">
            <a:noAutofit/>
          </a:bodyPr>
          <a:lstStyle/>
          <a:p>
            <a:pPr indent="-228600" lvl="0" marL="457200" marR="0" rtl="0" algn="l">
              <a:lnSpc>
                <a:spcPct val="100000"/>
              </a:lnSpc>
              <a:spcBef>
                <a:spcPts val="0"/>
              </a:spcBef>
              <a:spcAft>
                <a:spcPts val="0"/>
              </a:spcAft>
              <a:buSzPts val="1400"/>
              <a:buNone/>
            </a:pPr>
            <a:r>
              <a:t/>
            </a:r>
            <a:endParaRPr/>
          </a:p>
        </p:txBody>
      </p:sp>
      <p:sp>
        <p:nvSpPr>
          <p:cNvPr id="530" name="Google Shape;530;p1:notes"/>
          <p:cNvSpPr txBox="1"/>
          <p:nvPr>
            <p:ph idx="12" type="sldNum"/>
          </p:nvPr>
        </p:nvSpPr>
        <p:spPr>
          <a:xfrm>
            <a:off x="3970938" y="8829967"/>
            <a:ext cx="3037840" cy="46482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5e144eae08_0_3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25e144eae08_0_36: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624" name="Google Shape;624;g25e144eae08_0_36: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752819923c_2_374:notes"/>
          <p:cNvSpPr txBox="1"/>
          <p:nvPr>
            <p:ph idx="1" type="body"/>
          </p:nvPr>
        </p:nvSpPr>
        <p:spPr>
          <a:xfrm>
            <a:off x="701040" y="4415790"/>
            <a:ext cx="5608320" cy="418338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400"/>
              <a:buNone/>
            </a:pPr>
            <a:r>
              <a:t/>
            </a:r>
            <a:endParaRPr/>
          </a:p>
        </p:txBody>
      </p:sp>
      <p:sp>
        <p:nvSpPr>
          <p:cNvPr id="630" name="Google Shape;630;g2752819923c_2_374:notes"/>
          <p:cNvSpPr/>
          <p:nvPr>
            <p:ph idx="2" type="sldImg"/>
          </p:nvPr>
        </p:nvSpPr>
        <p:spPr>
          <a:xfrm>
            <a:off x="1168630" y="697230"/>
            <a:ext cx="467383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752819923c_2_381:notes"/>
          <p:cNvSpPr txBox="1"/>
          <p:nvPr>
            <p:ph idx="1" type="body"/>
          </p:nvPr>
        </p:nvSpPr>
        <p:spPr>
          <a:xfrm>
            <a:off x="701040" y="4415790"/>
            <a:ext cx="5608320" cy="418338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400"/>
              <a:buNone/>
            </a:pPr>
            <a:r>
              <a:t/>
            </a:r>
            <a:endParaRPr/>
          </a:p>
        </p:txBody>
      </p:sp>
      <p:sp>
        <p:nvSpPr>
          <p:cNvPr id="637" name="Google Shape;637;g2752819923c_2_381:notes"/>
          <p:cNvSpPr/>
          <p:nvPr>
            <p:ph idx="2" type="sldImg"/>
          </p:nvPr>
        </p:nvSpPr>
        <p:spPr>
          <a:xfrm>
            <a:off x="1168630" y="697230"/>
            <a:ext cx="467383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7569229b1e_0_145:notes"/>
          <p:cNvSpPr txBox="1"/>
          <p:nvPr>
            <p:ph idx="1" type="body"/>
          </p:nvPr>
        </p:nvSpPr>
        <p:spPr>
          <a:xfrm>
            <a:off x="718507" y="4502923"/>
            <a:ext cx="5748000" cy="3684300"/>
          </a:xfrm>
          <a:prstGeom prst="rect">
            <a:avLst/>
          </a:prstGeom>
          <a:noFill/>
          <a:ln>
            <a:noFill/>
          </a:ln>
        </p:spPr>
        <p:txBody>
          <a:bodyPr anchorCtr="0" anchor="t" bIns="46875" lIns="93750" spcFirstLastPara="1" rIns="93750" wrap="square" tIns="46875">
            <a:noAutofit/>
          </a:bodyPr>
          <a:lstStyle/>
          <a:p>
            <a:pPr indent="0" lvl="0" marL="0" rtl="0" algn="l">
              <a:lnSpc>
                <a:spcPct val="100000"/>
              </a:lnSpc>
              <a:spcBef>
                <a:spcPts val="0"/>
              </a:spcBef>
              <a:spcAft>
                <a:spcPts val="0"/>
              </a:spcAft>
              <a:buClr>
                <a:schemeClr val="dk1"/>
              </a:buClr>
              <a:buSzPts val="1400"/>
              <a:buFont typeface="Calibri"/>
              <a:buNone/>
            </a:pPr>
            <a:r>
              <a:rPr lang="en-US"/>
              <a:t>Tina</a:t>
            </a:r>
            <a:endParaRPr/>
          </a:p>
        </p:txBody>
      </p:sp>
      <p:sp>
        <p:nvSpPr>
          <p:cNvPr id="655" name="Google Shape;655;g27569229b1e_0_145:notes"/>
          <p:cNvSpPr/>
          <p:nvPr>
            <p:ph idx="2" type="sldImg"/>
          </p:nvPr>
        </p:nvSpPr>
        <p:spPr>
          <a:xfrm>
            <a:off x="734193" y="1169988"/>
            <a:ext cx="5716800" cy="3157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39a53e8458_5_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39a53e8458_5_7: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676" name="Google Shape;676;g239a53e8458_5_7: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5ef776459a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25ef776459a_0_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683" name="Google Shape;683;g25ef776459a_0_0: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5e144eae08_0_5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25e144eae08_0_5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690" name="Google Shape;690;g25e144eae08_0_50: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4:notes"/>
          <p:cNvSpPr txBox="1"/>
          <p:nvPr>
            <p:ph idx="1" type="body"/>
          </p:nvPr>
        </p:nvSpPr>
        <p:spPr>
          <a:xfrm>
            <a:off x="701040" y="4415790"/>
            <a:ext cx="5608320" cy="418338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conditional students are yet to be classified as a graduate student</a:t>
            </a:r>
            <a:endParaRPr/>
          </a:p>
        </p:txBody>
      </p:sp>
      <p:sp>
        <p:nvSpPr>
          <p:cNvPr id="695" name="Google Shape;695;p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35ff1dbc09_0_14: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702" name="Google Shape;702;g135ff1dbc09_0_1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notes"/>
          <p:cNvSpPr txBox="1"/>
          <p:nvPr>
            <p:ph idx="1" type="body"/>
          </p:nvPr>
        </p:nvSpPr>
        <p:spPr>
          <a:xfrm>
            <a:off x="701040" y="4415790"/>
            <a:ext cx="5608320" cy="418338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709" name="Google Shape;709;p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458e67a27b_0_25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1458e67a27b_0_253: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342900" lvl="0" marL="457200" rtl="0" algn="l">
              <a:lnSpc>
                <a:spcPct val="90000"/>
              </a:lnSpc>
              <a:spcBef>
                <a:spcPts val="1000"/>
              </a:spcBef>
              <a:spcAft>
                <a:spcPts val="0"/>
              </a:spcAft>
              <a:buClr>
                <a:schemeClr val="dk1"/>
              </a:buClr>
              <a:buSzPts val="1800"/>
              <a:buChar char="•"/>
            </a:pPr>
            <a:r>
              <a:rPr lang="en-US" sz="2800">
                <a:latin typeface="Proxima Nova"/>
                <a:ea typeface="Proxima Nova"/>
                <a:cs typeface="Proxima Nova"/>
                <a:sym typeface="Proxima Nova"/>
              </a:rPr>
              <a:t>Total Applicant: 839</a:t>
            </a:r>
            <a:endParaRPr sz="2800">
              <a:latin typeface="Proxima Nova"/>
              <a:ea typeface="Proxima Nova"/>
              <a:cs typeface="Proxima Nova"/>
              <a:sym typeface="Proxima Nova"/>
            </a:endParaRPr>
          </a:p>
          <a:p>
            <a:pPr indent="-342900" lvl="0" marL="457200" rtl="0" algn="l">
              <a:lnSpc>
                <a:spcPct val="90000"/>
              </a:lnSpc>
              <a:spcBef>
                <a:spcPts val="0"/>
              </a:spcBef>
              <a:spcAft>
                <a:spcPts val="0"/>
              </a:spcAft>
              <a:buClr>
                <a:schemeClr val="dk1"/>
              </a:buClr>
              <a:buSzPts val="1800"/>
              <a:buChar char="•"/>
            </a:pPr>
            <a:r>
              <a:rPr lang="en-US" sz="2800">
                <a:latin typeface="Proxima Nova"/>
                <a:ea typeface="Proxima Nova"/>
                <a:cs typeface="Proxima Nova"/>
                <a:sym typeface="Proxima Nova"/>
              </a:rPr>
              <a:t>Total Admitted: 398</a:t>
            </a:r>
            <a:endParaRPr sz="2800">
              <a:latin typeface="Proxima Nova"/>
              <a:ea typeface="Proxima Nova"/>
              <a:cs typeface="Proxima Nova"/>
              <a:sym typeface="Proxima Nova"/>
            </a:endParaRPr>
          </a:p>
          <a:p>
            <a:pPr indent="-406400" lvl="0" marL="457200" rtl="0" algn="l">
              <a:lnSpc>
                <a:spcPct val="90000"/>
              </a:lnSpc>
              <a:spcBef>
                <a:spcPts val="0"/>
              </a:spcBef>
              <a:spcAft>
                <a:spcPts val="0"/>
              </a:spcAft>
              <a:buClr>
                <a:schemeClr val="dk1"/>
              </a:buClr>
              <a:buSzPts val="2800"/>
              <a:buFont typeface="Proxima Nova"/>
              <a:buChar char="•"/>
            </a:pPr>
            <a:r>
              <a:rPr lang="en-US" sz="2800">
                <a:latin typeface="Proxima Nova"/>
                <a:ea typeface="Proxima Nova"/>
                <a:cs typeface="Proxima Nova"/>
                <a:sym typeface="Proxima Nova"/>
              </a:rPr>
              <a:t>Admitted rate=47%</a:t>
            </a:r>
            <a:endParaRPr sz="2800">
              <a:latin typeface="Proxima Nova"/>
              <a:ea typeface="Proxima Nova"/>
              <a:cs typeface="Proxima Nova"/>
              <a:sym typeface="Proxima Nova"/>
            </a:endParaRPr>
          </a:p>
          <a:p>
            <a:pPr indent="-342900" lvl="0" marL="457200" rtl="0" algn="l">
              <a:lnSpc>
                <a:spcPct val="90000"/>
              </a:lnSpc>
              <a:spcBef>
                <a:spcPts val="0"/>
              </a:spcBef>
              <a:spcAft>
                <a:spcPts val="0"/>
              </a:spcAft>
              <a:buClr>
                <a:schemeClr val="dk1"/>
              </a:buClr>
              <a:buSzPts val="1800"/>
              <a:buChar char="•"/>
            </a:pPr>
            <a:r>
              <a:rPr lang="en-US" sz="2800">
                <a:latin typeface="Proxima Nova"/>
                <a:ea typeface="Proxima Nova"/>
                <a:cs typeface="Proxima Nova"/>
                <a:sym typeface="Proxima Nova"/>
              </a:rPr>
              <a:t>Total Intent to Enroll: 220</a:t>
            </a:r>
            <a:br>
              <a:rPr lang="en-US" sz="2800">
                <a:latin typeface="Proxima Nova"/>
                <a:ea typeface="Proxima Nova"/>
                <a:cs typeface="Proxima Nova"/>
                <a:sym typeface="Proxima Nova"/>
              </a:rPr>
            </a:br>
            <a:r>
              <a:rPr lang="en-US" sz="2800">
                <a:latin typeface="Proxima Nova"/>
                <a:ea typeface="Proxima Nova"/>
                <a:cs typeface="Proxima Nova"/>
                <a:sym typeface="Proxima Nova"/>
              </a:rPr>
              <a:t>Rate of international student/total=48/220=22%</a:t>
            </a:r>
            <a:endParaRPr/>
          </a:p>
        </p:txBody>
      </p:sp>
      <p:sp>
        <p:nvSpPr>
          <p:cNvPr id="541" name="Google Shape;541;g1458e67a27b_0_253: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3ee8b80d2e_0_13: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718" name="Google Shape;718;g13ee8b80d2e_0_1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39a53e8458_5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239a53e8458_5_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degree audit: what am I doing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725" name="Google Shape;725;g239a53e8458_5_0: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13ee8b80d2e_0_35: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739" name="Google Shape;739;g13ee8b80d2e_0_3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13ee8b80d2e_0_43: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747" name="Google Shape;747;g13ee8b80d2e_0_4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3ee8b80d2e_0_54: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759" name="Google Shape;759;g13ee8b80d2e_0_5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39a53e8458_1_61:notes"/>
          <p:cNvSpPr txBox="1"/>
          <p:nvPr>
            <p:ph idx="1" type="body"/>
          </p:nvPr>
        </p:nvSpPr>
        <p:spPr>
          <a:xfrm>
            <a:off x="701040" y="4415790"/>
            <a:ext cx="5608320" cy="4183380"/>
          </a:xfrm>
          <a:prstGeom prst="rect">
            <a:avLst/>
          </a:prstGeom>
          <a:noFill/>
          <a:ln>
            <a:noFill/>
          </a:ln>
        </p:spPr>
        <p:txBody>
          <a:bodyPr anchorCtr="0" anchor="t" bIns="46550" lIns="93150" spcFirstLastPara="1" rIns="93150" wrap="square" tIns="46550">
            <a:noAutofit/>
          </a:bodyPr>
          <a:lstStyle/>
          <a:p>
            <a:pPr indent="-228600" lvl="0" marL="457200" rtl="0" algn="l">
              <a:lnSpc>
                <a:spcPct val="100000"/>
              </a:lnSpc>
              <a:spcBef>
                <a:spcPts val="0"/>
              </a:spcBef>
              <a:spcAft>
                <a:spcPts val="0"/>
              </a:spcAft>
              <a:buSzPts val="1300"/>
              <a:buNone/>
            </a:pPr>
            <a:r>
              <a:t/>
            </a:r>
            <a:endParaRPr i="1" sz="1300"/>
          </a:p>
          <a:p>
            <a:pPr indent="0" lvl="0" marL="0" rtl="0" algn="l">
              <a:lnSpc>
                <a:spcPct val="100000"/>
              </a:lnSpc>
              <a:spcBef>
                <a:spcPts val="0"/>
              </a:spcBef>
              <a:spcAft>
                <a:spcPts val="0"/>
              </a:spcAft>
              <a:buSzPts val="1400"/>
              <a:buNone/>
            </a:pPr>
            <a:r>
              <a:t/>
            </a:r>
            <a:endParaRPr i="1"/>
          </a:p>
        </p:txBody>
      </p:sp>
      <p:sp>
        <p:nvSpPr>
          <p:cNvPr id="766" name="Google Shape;766;g239a53e8458_1_6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755dd52900_0_27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2755dd52900_0_27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AR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755dd52900_0_285: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2755dd52900_0_285: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755dd52900_0_317: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755dd52900_0_317: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755dd52900_0_33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2755dd52900_0_33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458e67a27b_0_10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1458e67a27b_0_101: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548" name="Google Shape;548;g1458e67a27b_0_101: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755dd52900_0_33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2755dd52900_0_33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solidFill>
                  <a:srgbClr val="3C4043"/>
                </a:solidFill>
                <a:latin typeface="Roboto"/>
                <a:ea typeface="Roboto"/>
                <a:cs typeface="Roboto"/>
                <a:sym typeface="Roboto"/>
              </a:rPr>
              <a:t>Hopefully you have all completed your F-1 Online Orientation, if you have not, please complete it tonight!</a:t>
            </a:r>
            <a:endParaRPr>
              <a:solidFill>
                <a:srgbClr val="3C4043"/>
              </a:solidFill>
              <a:latin typeface="Roboto"/>
              <a:ea typeface="Roboto"/>
              <a:cs typeface="Roboto"/>
              <a:sym typeface="Roboto"/>
            </a:endParaRPr>
          </a:p>
          <a:p>
            <a:pPr indent="0" lvl="0" marL="92710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755dd52900_0_347: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2755dd52900_0_347: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755dd52900_0_357: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g2755dd52900_0_357: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755dd52900_0_36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2755dd52900_0_36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755dd52900_0_37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g2755dd52900_0_379: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755dd52900_0_39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2755dd52900_0_39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Health insurance is required as part of your immigration requirement. You should have purchased coverage by now. If not, you must do this today. You will need to buy the pre-approved health insurance policy through JCB Insurance Solutions for each semester.</a:t>
            </a:r>
            <a:endParaRPr/>
          </a:p>
          <a:p>
            <a:pPr indent="0" lvl="0" marL="0" rtl="0" algn="l">
              <a:lnSpc>
                <a:spcPct val="100000"/>
              </a:lnSpc>
              <a:spcBef>
                <a:spcPts val="0"/>
              </a:spcBef>
              <a:spcAft>
                <a:spcPts val="0"/>
              </a:spcAft>
              <a:buSzPts val="1400"/>
              <a:buNone/>
            </a:pPr>
            <a:r>
              <a:rPr lang="en-US"/>
              <a:t>The deadline for Fall 2022 is today! Buy the insurance at </a:t>
            </a:r>
            <a:r>
              <a:rPr lang="en-US" u="sng">
                <a:solidFill>
                  <a:schemeClr val="hlink"/>
                </a:solidFill>
                <a:hlinkClick r:id="rId2"/>
              </a:rPr>
              <a:t>www.jcbins.com</a:t>
            </a:r>
            <a:endParaRPr/>
          </a:p>
          <a:p>
            <a:pPr indent="0" lvl="0" marL="0" rtl="0" algn="l">
              <a:lnSpc>
                <a:spcPct val="100000"/>
              </a:lnSpc>
              <a:spcBef>
                <a:spcPts val="0"/>
              </a:spcBef>
              <a:spcAft>
                <a:spcPts val="0"/>
              </a:spcAft>
              <a:buSzPts val="1400"/>
              <a:buNone/>
            </a:pPr>
            <a:r>
              <a:rPr lang="en-US"/>
              <a:t>Very few alternate health insurance policies are accepted, which are mainly for students who have a scholarship through their home government, such as Kuwait and Saudi Arabia–or students who will receive health insurance through their SDSU Assistantship position. View our Alternate Health Insurance Form for more information and to submit your request, if eligible. If you don’t qualify, you must buy the JCB insurance.</a:t>
            </a:r>
            <a:endParaRPr/>
          </a:p>
          <a:p>
            <a:pPr indent="0" lvl="0" marL="0" rtl="0" algn="l">
              <a:lnSpc>
                <a:spcPct val="100000"/>
              </a:lnSpc>
              <a:spcBef>
                <a:spcPts val="0"/>
              </a:spcBef>
              <a:spcAft>
                <a:spcPts val="0"/>
              </a:spcAft>
              <a:buSzPts val="1400"/>
              <a:buNone/>
            </a:pPr>
            <a:r>
              <a:rPr lang="en-US"/>
              <a:t>For Spring 2023 Registration: In October a hold will be added in your Webportal if you only bought the Fall insurance. Before you can register for Spring 2023 classes, you must buy the JCB insurance for Spring 2023 to get the international student hold removed. If there are other holds, you will need to get all holds removed so you can register. Please check your Webportal in early October and clear all the holds so you can register for Spring classes on your assigned day and time!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755dd52900_0_40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g2755dd52900_0_40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755dd52900_0_40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2755dd52900_0_40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755dd52900_0_41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g2755dd52900_0_41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755dd52900_0_42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2755dd52900_0_42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45d2daab33_0_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145d2daab33_0_2: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564" name="Google Shape;564;g145d2daab33_0_2: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755dd52900_0_43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g2755dd52900_0_439: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755dd52900_0_45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2755dd52900_0_45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As an F-1 international student in the US, the government requires you to keep them updated on where you live and how to get in touch with you at all times. You do this through your Web Portal account. We’re going to watch a video about how to do this in a second. There are a few address types to choose from in your Web Portal account. It’s important to select “Mailing Address” when entering in your US contact information, and make sure that it only has your US contact information, otherwise it will create an error in your immigration record. You will need to enter in a 10-digit US phone number. If you do not yet have a US phone number, enter in any random 10 digits and update that field as soon as you get a US phone number. Never remove your contact information from the Web Portal - only update it. Make sure you are following all of the prompts in the address and email section of your Web Portal and that you are saving/updating your information at the bottom. Any change in your contact information, like if you move to another address, must be updated in your Web Portal within 10 days, per SEVIS regulations.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755dd52900_0_46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2755dd52900_0_46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Each of you has been given an SDSU email account. This is the email address that SDSU offices use to communicate with you. It is your responsibility to check it each day for important information and updates. For example, if we update your I-20, we will email you that new document to your SDSU email account. Other offices will contact you for other important things, some of them with deadlines to respond or take action. Make sure you are checking AND READING your emails daily.</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755dd52900_0_474: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g2755dd52900_0_474: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15000"/>
              </a:lnSpc>
              <a:spcBef>
                <a:spcPts val="0"/>
              </a:spcBef>
              <a:spcAft>
                <a:spcPts val="0"/>
              </a:spcAft>
              <a:buSzPts val="1400"/>
              <a:buNone/>
            </a:pPr>
            <a:r>
              <a:rPr lang="en-US">
                <a:solidFill>
                  <a:schemeClr val="dk1"/>
                </a:solidFill>
              </a:rPr>
              <a:t>How many of you were excited to come to California because marijuana was recently decriminalized? So, this will be very important for you to hear and understand, and this is pretty black and white. Even in California – everywhere in the US, actually – marijuana is completely illegal for international students under any circumstances. The reason is that you are here under federal – or national – US regulations. So, you must always follow federal law, which means that you cannot use, have, grow, distribute, or work with or even be around marijuana. Doing so risks arrest, deportation, a ban on returning to the US (sometimes for life), and not being able to change to any other visa status, get a green card, or US citizenship in the future.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755dd52900_0_487: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g2755dd52900_0_487: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Several students over the years were scammed out of a lot of money by criminals who target them through phone calls or emails. These criminals claim to be working with police or other government agencies, such the as the FBI, Department of Homeland Security, the Social Security Administration, or the IRS, among others. They pressured students to give them personal information and money through wire transfers or buying gift cards or else, they say, the students would get arrested or deported. The US government and police departments do not do this if they are legitimate. The people who do this are criminals. If you receive a call or email like this, first: don’t panic. This can feel very scary and stressful and urgent. Take a breath and remember that you know what to do in order to maintain your F-1 status, and that if there is a question or problem with your immigration record, we will discuss it with you and try to help you resolve it. So, hang up the call and don’t respond to the email, and definitely do not provide personal information or payment. Instead, contact the ISC and SDSU Police for assistance.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755dd52900_0_49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2755dd52900_0_499: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45d2daab33_0_3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145d2daab33_0_3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579" name="Google Shape;579;g145d2daab33_0_38: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45d2daab33_0_1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145d2daab33_0_12: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587" name="Google Shape;587;g145d2daab33_0_12: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45d2daab33_0_1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145d2daab33_0_18: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596" name="Google Shape;596;g145d2daab33_0_18: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45d2daab33_0_2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145d2daab33_0_26: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604" name="Google Shape;604;g145d2daab33_0_26: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5dd094e179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5dd094e179_0_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228600" lvl="0" marL="457200" marR="0" rtl="0" algn="l">
              <a:lnSpc>
                <a:spcPct val="100000"/>
              </a:lnSpc>
              <a:spcBef>
                <a:spcPts val="0"/>
              </a:spcBef>
              <a:spcAft>
                <a:spcPts val="0"/>
              </a:spcAft>
              <a:buSzPts val="1400"/>
              <a:buNone/>
            </a:pPr>
            <a:r>
              <a:t/>
            </a:r>
            <a:endParaRPr/>
          </a:p>
        </p:txBody>
      </p:sp>
      <p:sp>
        <p:nvSpPr>
          <p:cNvPr id="613" name="Google Shape;613;g25dd094e179_0_0: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roxima Nov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8"/>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8"/>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
        <p:nvSpPr>
          <p:cNvPr id="77" name="Google Shape;77;p14"/>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4"/>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17"/>
          <p:cNvSpPr txBox="1"/>
          <p:nvPr>
            <p:ph type="title"/>
          </p:nvPr>
        </p:nvSpPr>
        <p:spPr>
          <a:xfrm>
            <a:off x="2369907" y="5047862"/>
            <a:ext cx="6466362" cy="10784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7"/>
          <p:cNvSpPr txBox="1"/>
          <p:nvPr>
            <p:ph idx="1" type="body"/>
          </p:nvPr>
        </p:nvSpPr>
        <p:spPr>
          <a:xfrm rot="5400000">
            <a:off x="3920331" y="-2586020"/>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7"/>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7"/>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7"/>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8"/>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8"/>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
    <p:spTree>
      <p:nvGrpSpPr>
        <p:cNvPr id="92" name="Shape 92"/>
        <p:cNvGrpSpPr/>
        <p:nvPr/>
      </p:nvGrpSpPr>
      <p:grpSpPr>
        <a:xfrm>
          <a:off x="0" y="0"/>
          <a:ext cx="0" cy="0"/>
          <a:chOff x="0" y="0"/>
          <a:chExt cx="0" cy="0"/>
        </a:xfrm>
      </p:grpSpPr>
      <p:sp>
        <p:nvSpPr>
          <p:cNvPr id="93" name="Google Shape;93;g239a53e8458_1_12"/>
          <p:cNvSpPr txBox="1"/>
          <p:nvPr>
            <p:ph idx="1" type="body"/>
          </p:nvPr>
        </p:nvSpPr>
        <p:spPr>
          <a:xfrm>
            <a:off x="711200" y="1600201"/>
            <a:ext cx="106680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
              </a:spcBef>
              <a:spcAft>
                <a:spcPts val="0"/>
              </a:spcAft>
              <a:buClr>
                <a:schemeClr val="dk1"/>
              </a:buClr>
              <a:buSzPts val="1800"/>
              <a:buChar char="•"/>
              <a:defRPr/>
            </a:lvl1pPr>
            <a:lvl2pPr indent="-342900" lvl="1" marL="914400" algn="l">
              <a:lnSpc>
                <a:spcPct val="90000"/>
              </a:lnSpc>
              <a:spcBef>
                <a:spcPts val="360"/>
              </a:spcBef>
              <a:spcAft>
                <a:spcPts val="0"/>
              </a:spcAft>
              <a:buClr>
                <a:schemeClr val="dk1"/>
              </a:buClr>
              <a:buSzPts val="1800"/>
              <a:buChar char="•"/>
              <a:defRPr/>
            </a:lvl2pPr>
            <a:lvl3pPr indent="-342900" lvl="2" marL="1371600" algn="l">
              <a:lnSpc>
                <a:spcPct val="90000"/>
              </a:lnSpc>
              <a:spcBef>
                <a:spcPts val="360"/>
              </a:spcBef>
              <a:spcAft>
                <a:spcPts val="0"/>
              </a:spcAft>
              <a:buClr>
                <a:schemeClr val="dk1"/>
              </a:buClr>
              <a:buSzPts val="1800"/>
              <a:buChar char="•"/>
              <a:defRPr/>
            </a:lvl3pPr>
            <a:lvl4pPr indent="-342900" lvl="3" marL="1828800" algn="l">
              <a:lnSpc>
                <a:spcPct val="90000"/>
              </a:lnSpc>
              <a:spcBef>
                <a:spcPts val="360"/>
              </a:spcBef>
              <a:spcAft>
                <a:spcPts val="0"/>
              </a:spcAft>
              <a:buClr>
                <a:schemeClr val="dk1"/>
              </a:buClr>
              <a:buSzPts val="1800"/>
              <a:buChar char="•"/>
              <a:defRPr/>
            </a:lvl4pPr>
            <a:lvl5pPr indent="-342900" lvl="4" marL="2286000" algn="l">
              <a:lnSpc>
                <a:spcPct val="90000"/>
              </a:lnSpc>
              <a:spcBef>
                <a:spcPts val="360"/>
              </a:spcBef>
              <a:spcAft>
                <a:spcPts val="0"/>
              </a:spcAft>
              <a:buClr>
                <a:schemeClr val="dk1"/>
              </a:buClr>
              <a:buSzPts val="1800"/>
              <a:buChar char="•"/>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94" name="Google Shape;94;g239a53e8458_1_12"/>
          <p:cNvSpPr txBox="1"/>
          <p:nvPr>
            <p:ph type="title"/>
          </p:nvPr>
        </p:nvSpPr>
        <p:spPr>
          <a:xfrm>
            <a:off x="812800" y="533400"/>
            <a:ext cx="8331300" cy="685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400"/>
              <a:buFont typeface="Proxima Nov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g2752819923c_2_7"/>
          <p:cNvSpPr txBox="1"/>
          <p:nvPr>
            <p:ph type="ctrTitle"/>
          </p:nvPr>
        </p:nvSpPr>
        <p:spPr>
          <a:xfrm>
            <a:off x="1524000" y="1122363"/>
            <a:ext cx="9144000" cy="23876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2752819923c_2_7"/>
          <p:cNvSpPr txBox="1"/>
          <p:nvPr>
            <p:ph idx="1" type="subTitle"/>
          </p:nvPr>
        </p:nvSpPr>
        <p:spPr>
          <a:xfrm>
            <a:off x="1524000" y="3602038"/>
            <a:ext cx="9144000" cy="1655762"/>
          </a:xfrm>
          <a:prstGeom prst="rect">
            <a:avLst/>
          </a:prstGeom>
          <a:noFill/>
          <a:ln>
            <a:noFill/>
          </a:ln>
        </p:spPr>
        <p:txBody>
          <a:bodyPr anchorCtr="0" anchor="t" bIns="0" lIns="0" spcFirstLastPara="1" rIns="0" wrap="square" tIns="0">
            <a:normAutofit/>
          </a:bodyPr>
          <a:lstStyle>
            <a:lvl1pPr lvl="0" algn="ctr">
              <a:lnSpc>
                <a:spcPct val="100000"/>
              </a:lnSpc>
              <a:spcBef>
                <a:spcPts val="0"/>
              </a:spcBef>
              <a:spcAft>
                <a:spcPts val="0"/>
              </a:spcAft>
              <a:buClr>
                <a:schemeClr val="lt1"/>
              </a:buClr>
              <a:buSzPts val="2400"/>
              <a:buFont typeface="Calibri"/>
              <a:buNone/>
              <a:defRPr sz="2400"/>
            </a:lvl1pPr>
            <a:lvl2pPr lvl="1" algn="ctr">
              <a:lnSpc>
                <a:spcPct val="100000"/>
              </a:lnSpc>
              <a:spcBef>
                <a:spcPts val="1000"/>
              </a:spcBef>
              <a:spcAft>
                <a:spcPts val="0"/>
              </a:spcAft>
              <a:buClr>
                <a:schemeClr val="lt1"/>
              </a:buClr>
              <a:buSzPts val="2000"/>
              <a:buNone/>
              <a:defRPr sz="2000"/>
            </a:lvl2pPr>
            <a:lvl3pPr lvl="2" algn="ctr">
              <a:lnSpc>
                <a:spcPct val="100000"/>
              </a:lnSpc>
              <a:spcBef>
                <a:spcPts val="1000"/>
              </a:spcBef>
              <a:spcAft>
                <a:spcPts val="0"/>
              </a:spcAft>
              <a:buClr>
                <a:schemeClr val="lt1"/>
              </a:buClr>
              <a:buSzPts val="1800"/>
              <a:buNone/>
              <a:defRPr sz="1800"/>
            </a:lvl3pPr>
            <a:lvl4pPr lvl="3" algn="ctr">
              <a:lnSpc>
                <a:spcPct val="100000"/>
              </a:lnSpc>
              <a:spcBef>
                <a:spcPts val="1000"/>
              </a:spcBef>
              <a:spcAft>
                <a:spcPts val="0"/>
              </a:spcAft>
              <a:buClr>
                <a:schemeClr val="lt1"/>
              </a:buClr>
              <a:buSzPts val="1600"/>
              <a:buNone/>
              <a:defRPr sz="1600"/>
            </a:lvl4pPr>
            <a:lvl5pPr lvl="4" algn="ctr">
              <a:lnSpc>
                <a:spcPct val="100000"/>
              </a:lnSpc>
              <a:spcBef>
                <a:spcPts val="1000"/>
              </a:spcBef>
              <a:spcAft>
                <a:spcPts val="0"/>
              </a:spcAft>
              <a:buClr>
                <a:schemeClr val="lt1"/>
              </a:buClr>
              <a:buSzPts val="1600"/>
              <a:buNone/>
              <a:defRPr sz="1600"/>
            </a:lvl5pPr>
            <a:lvl6pPr lvl="5" algn="ctr">
              <a:lnSpc>
                <a:spcPct val="100000"/>
              </a:lnSpc>
              <a:spcBef>
                <a:spcPts val="1000"/>
              </a:spcBef>
              <a:spcAft>
                <a:spcPts val="0"/>
              </a:spcAft>
              <a:buClr>
                <a:schemeClr val="lt1"/>
              </a:buClr>
              <a:buSzPts val="1600"/>
              <a:buNone/>
              <a:defRPr sz="1600"/>
            </a:lvl6pPr>
            <a:lvl7pPr lvl="6" algn="ctr">
              <a:lnSpc>
                <a:spcPct val="100000"/>
              </a:lnSpc>
              <a:spcBef>
                <a:spcPts val="1000"/>
              </a:spcBef>
              <a:spcAft>
                <a:spcPts val="0"/>
              </a:spcAft>
              <a:buClr>
                <a:schemeClr val="lt1"/>
              </a:buClr>
              <a:buSzPts val="1600"/>
              <a:buNone/>
              <a:defRPr sz="1600"/>
            </a:lvl7pPr>
            <a:lvl8pPr lvl="7" algn="ctr">
              <a:lnSpc>
                <a:spcPct val="100000"/>
              </a:lnSpc>
              <a:spcBef>
                <a:spcPts val="1000"/>
              </a:spcBef>
              <a:spcAft>
                <a:spcPts val="0"/>
              </a:spcAft>
              <a:buClr>
                <a:schemeClr val="lt1"/>
              </a:buClr>
              <a:buSzPts val="1600"/>
              <a:buNone/>
              <a:defRPr sz="1600"/>
            </a:lvl8pPr>
            <a:lvl9pPr lvl="8" algn="ctr">
              <a:lnSpc>
                <a:spcPct val="100000"/>
              </a:lnSpc>
              <a:spcBef>
                <a:spcPts val="1000"/>
              </a:spcBef>
              <a:spcAft>
                <a:spcPts val="1000"/>
              </a:spcAft>
              <a:buClr>
                <a:schemeClr val="lt1"/>
              </a:buClr>
              <a:buSzPts val="1600"/>
              <a:buNone/>
              <a:defRPr sz="1600"/>
            </a:lvl9pPr>
          </a:lstStyle>
          <a:p/>
        </p:txBody>
      </p:sp>
      <p:sp>
        <p:nvSpPr>
          <p:cNvPr id="105" name="Google Shape;105;g2752819923c_2_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06" name="Google Shape;106;g2752819923c_2_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07" name="Google Shape;107;g2752819923c_2_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 Black" showMasterSp="0">
  <p:cSld name="2_Title Slide - Black">
    <p:spTree>
      <p:nvGrpSpPr>
        <p:cNvPr id="108" name="Shape 108"/>
        <p:cNvGrpSpPr/>
        <p:nvPr/>
      </p:nvGrpSpPr>
      <p:grpSpPr>
        <a:xfrm>
          <a:off x="0" y="0"/>
          <a:ext cx="0" cy="0"/>
          <a:chOff x="0" y="0"/>
          <a:chExt cx="0" cy="0"/>
        </a:xfrm>
      </p:grpSpPr>
      <p:grpSp>
        <p:nvGrpSpPr>
          <p:cNvPr id="109" name="Google Shape;109;g2752819923c_2_13"/>
          <p:cNvGrpSpPr/>
          <p:nvPr/>
        </p:nvGrpSpPr>
        <p:grpSpPr>
          <a:xfrm>
            <a:off x="501651" y="457761"/>
            <a:ext cx="1998000" cy="374400"/>
            <a:chOff x="398463" y="404813"/>
            <a:chExt cx="1627187" cy="307976"/>
          </a:xfrm>
        </p:grpSpPr>
        <p:sp>
          <p:nvSpPr>
            <p:cNvPr id="110" name="Google Shape;110;g2752819923c_2_13"/>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1" name="Google Shape;111;g2752819923c_2_13"/>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2" name="Google Shape;112;g2752819923c_2_13"/>
            <p:cNvSpPr/>
            <p:nvPr/>
          </p:nvSpPr>
          <p:spPr>
            <a:xfrm>
              <a:off x="906463" y="404813"/>
              <a:ext cx="74612" cy="303213"/>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3" name="Google Shape;113;g2752819923c_2_13"/>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4" name="Google Shape;114;g2752819923c_2_13"/>
            <p:cNvSpPr/>
            <p:nvPr/>
          </p:nvSpPr>
          <p:spPr>
            <a:xfrm>
              <a:off x="1257300" y="482601"/>
              <a:ext cx="74612" cy="22542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5" name="Google Shape;115;g2752819923c_2_13"/>
            <p:cNvSpPr/>
            <p:nvPr/>
          </p:nvSpPr>
          <p:spPr>
            <a:xfrm>
              <a:off x="1257300" y="404813"/>
              <a:ext cx="74612" cy="508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6" name="Google Shape;116;g2752819923c_2_13"/>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7" name="Google Shape;117;g2752819923c_2_13"/>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8" name="Google Shape;118;g2752819923c_2_13"/>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19" name="Google Shape;119;g2752819923c_2_13"/>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grpSp>
      <p:pic>
        <p:nvPicPr>
          <p:cNvPr descr="Logo&#10;&#10;Description automatically generated with medium confidence" id="120" name="Google Shape;120;g2752819923c_2_13"/>
          <p:cNvPicPr preferRelativeResize="0"/>
          <p:nvPr/>
        </p:nvPicPr>
        <p:blipFill rotWithShape="1">
          <a:blip r:embed="rId2">
            <a:alphaModFix/>
          </a:blip>
          <a:srcRect b="0" l="0" r="0" t="0"/>
          <a:stretch/>
        </p:blipFill>
        <p:spPr>
          <a:xfrm>
            <a:off x="10470184" y="1464399"/>
            <a:ext cx="1220165" cy="279579"/>
          </a:xfrm>
          <a:prstGeom prst="rect">
            <a:avLst/>
          </a:prstGeom>
          <a:noFill/>
          <a:ln>
            <a:noFill/>
          </a:ln>
        </p:spPr>
      </p:pic>
      <p:pic>
        <p:nvPicPr>
          <p:cNvPr descr="Logo, company name&#10;&#10;Description automatically generated" id="121" name="Google Shape;121;g2752819923c_2_13"/>
          <p:cNvPicPr preferRelativeResize="0"/>
          <p:nvPr/>
        </p:nvPicPr>
        <p:blipFill rotWithShape="1">
          <a:blip r:embed="rId3">
            <a:alphaModFix/>
          </a:blip>
          <a:srcRect b="0" l="0" r="0" t="0"/>
          <a:stretch/>
        </p:blipFill>
        <p:spPr>
          <a:xfrm>
            <a:off x="11029547" y="823655"/>
            <a:ext cx="658851" cy="490591"/>
          </a:xfrm>
          <a:prstGeom prst="rect">
            <a:avLst/>
          </a:prstGeom>
          <a:noFill/>
          <a:ln>
            <a:noFill/>
          </a:ln>
        </p:spPr>
      </p:pic>
      <p:pic>
        <p:nvPicPr>
          <p:cNvPr id="122" name="Google Shape;122;g2752819923c_2_13"/>
          <p:cNvPicPr preferRelativeResize="0"/>
          <p:nvPr/>
        </p:nvPicPr>
        <p:blipFill rotWithShape="1">
          <a:blip r:embed="rId4">
            <a:alphaModFix/>
          </a:blip>
          <a:srcRect b="0" l="0" r="0" t="0"/>
          <a:stretch/>
        </p:blipFill>
        <p:spPr>
          <a:xfrm>
            <a:off x="9584329" y="441380"/>
            <a:ext cx="2106020" cy="214172"/>
          </a:xfrm>
          <a:prstGeom prst="rect">
            <a:avLst/>
          </a:prstGeom>
          <a:noFill/>
          <a:ln>
            <a:noFill/>
          </a:ln>
        </p:spPr>
      </p:pic>
      <p:pic>
        <p:nvPicPr>
          <p:cNvPr id="123" name="Google Shape;123;g2752819923c_2_13"/>
          <p:cNvPicPr preferRelativeResize="0"/>
          <p:nvPr/>
        </p:nvPicPr>
        <p:blipFill rotWithShape="1">
          <a:blip r:embed="rId5">
            <a:alphaModFix/>
          </a:blip>
          <a:srcRect b="0" l="0" r="0" t="0"/>
          <a:stretch/>
        </p:blipFill>
        <p:spPr>
          <a:xfrm>
            <a:off x="3428140" y="830230"/>
            <a:ext cx="5692438" cy="5534376"/>
          </a:xfrm>
          <a:prstGeom prst="ellipse">
            <a:avLst/>
          </a:prstGeom>
          <a:noFill/>
          <a:ln>
            <a:noFill/>
          </a:ln>
        </p:spPr>
      </p:pic>
      <p:sp>
        <p:nvSpPr>
          <p:cNvPr id="124" name="Google Shape;124;g2752819923c_2_13"/>
          <p:cNvSpPr txBox="1"/>
          <p:nvPr/>
        </p:nvSpPr>
        <p:spPr>
          <a:xfrm>
            <a:off x="501651" y="2028964"/>
            <a:ext cx="3832524" cy="1028523"/>
          </a:xfrm>
          <a:prstGeom prst="rect">
            <a:avLst/>
          </a:prstGeom>
          <a:noFill/>
          <a:ln>
            <a:noFill/>
          </a:ln>
        </p:spPr>
        <p:txBody>
          <a:bodyPr anchorCtr="0" anchor="b" bIns="0" lIns="0" spcFirstLastPara="1" rIns="0" wrap="square" tIns="0">
            <a:noAutofit/>
          </a:bodyPr>
          <a:lstStyle/>
          <a:p>
            <a:pPr indent="0" lvl="0" marL="0" marR="0" rtl="0" algn="l">
              <a:lnSpc>
                <a:spcPct val="58333"/>
              </a:lnSpc>
              <a:spcBef>
                <a:spcPts val="0"/>
              </a:spcBef>
              <a:spcAft>
                <a:spcPts val="0"/>
              </a:spcAft>
              <a:buClr>
                <a:srgbClr val="86BC25"/>
              </a:buClr>
              <a:buSzPts val="3600"/>
              <a:buFont typeface="Calibri"/>
              <a:buNone/>
            </a:pPr>
            <a:r>
              <a:rPr b="0" i="0" lang="en-US" sz="3600" u="none" cap="none" strike="noStrike">
                <a:solidFill>
                  <a:srgbClr val="86BC25"/>
                </a:solidFill>
                <a:latin typeface="Calibri"/>
                <a:ea typeface="Calibri"/>
                <a:cs typeface="Calibri"/>
                <a:sym typeface="Calibri"/>
              </a:rPr>
              <a:t>2023 AI Symposium </a:t>
            </a:r>
            <a:br>
              <a:rPr b="0" i="0" lang="en-US" sz="1800" u="none" cap="none" strike="noStrike">
                <a:solidFill>
                  <a:srgbClr val="86BC25"/>
                </a:solidFill>
                <a:latin typeface="Calibri"/>
                <a:ea typeface="Calibri"/>
                <a:cs typeface="Calibri"/>
                <a:sym typeface="Calibri"/>
              </a:rPr>
            </a:br>
            <a:r>
              <a:rPr b="0" i="0" lang="en-US" sz="2000" u="none" cap="none" strike="noStrike">
                <a:solidFill>
                  <a:srgbClr val="86BC25"/>
                </a:solidFill>
                <a:latin typeface="Calibri"/>
                <a:ea typeface="Calibri"/>
                <a:cs typeface="Calibri"/>
                <a:sym typeface="Calibri"/>
              </a:rPr>
              <a:t>presented by the Deloitte </a:t>
            </a:r>
            <a:br>
              <a:rPr b="0" i="0" lang="en-US" sz="2000" u="none" cap="none" strike="noStrike">
                <a:solidFill>
                  <a:srgbClr val="86BC25"/>
                </a:solidFill>
                <a:latin typeface="Calibri"/>
                <a:ea typeface="Calibri"/>
                <a:cs typeface="Calibri"/>
                <a:sym typeface="Calibri"/>
              </a:rPr>
            </a:br>
            <a:r>
              <a:rPr b="0" i="0" lang="en-US" sz="2000" u="none" cap="none" strike="noStrike">
                <a:solidFill>
                  <a:srgbClr val="86BC25"/>
                </a:solidFill>
                <a:latin typeface="Calibri"/>
                <a:ea typeface="Calibri"/>
                <a:cs typeface="Calibri"/>
                <a:sym typeface="Calibri"/>
              </a:rPr>
              <a:t>AI Institute for Government™</a:t>
            </a:r>
            <a:endParaRPr b="0" i="0" sz="1400" u="none" cap="none" strike="noStrike">
              <a:solidFill>
                <a:srgbClr val="000000"/>
              </a:solidFill>
              <a:latin typeface="Arial"/>
              <a:ea typeface="Arial"/>
              <a:cs typeface="Arial"/>
              <a:sym typeface="Arial"/>
            </a:endParaRPr>
          </a:p>
          <a:p>
            <a:pPr indent="0" lvl="0" marL="0" marR="0" rtl="0" algn="l">
              <a:lnSpc>
                <a:spcPct val="104999"/>
              </a:lnSpc>
              <a:spcBef>
                <a:spcPts val="80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Ready by 2025: Scaling AI </a:t>
            </a:r>
            <a:br>
              <a:rPr b="0" i="0" lang="en-US" sz="2000" u="none" cap="none" strike="noStrike">
                <a:solidFill>
                  <a:srgbClr val="FFFFFF"/>
                </a:solidFill>
                <a:latin typeface="Calibri"/>
                <a:ea typeface="Calibri"/>
                <a:cs typeface="Calibri"/>
                <a:sym typeface="Calibri"/>
              </a:rPr>
            </a:br>
            <a:r>
              <a:rPr b="0" i="0" lang="en-US" sz="2000" u="none" cap="none" strike="noStrike">
                <a:solidFill>
                  <a:srgbClr val="FFFFFF"/>
                </a:solidFill>
                <a:latin typeface="Calibri"/>
                <a:ea typeface="Calibri"/>
                <a:cs typeface="Calibri"/>
                <a:sym typeface="Calibri"/>
              </a:rPr>
              <a:t>for the Government</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howMasterSp="0">
  <p:cSld name="Closing">
    <p:spTree>
      <p:nvGrpSpPr>
        <p:cNvPr id="125" name="Shape 125"/>
        <p:cNvGrpSpPr/>
        <p:nvPr/>
      </p:nvGrpSpPr>
      <p:grpSpPr>
        <a:xfrm>
          <a:off x="0" y="0"/>
          <a:ext cx="0" cy="0"/>
          <a:chOff x="0" y="0"/>
          <a:chExt cx="0" cy="0"/>
        </a:xfrm>
      </p:grpSpPr>
      <p:sp>
        <p:nvSpPr>
          <p:cNvPr id="126" name="Google Shape;126;g2752819923c_2_30"/>
          <p:cNvSpPr/>
          <p:nvPr/>
        </p:nvSpPr>
        <p:spPr>
          <a:xfrm>
            <a:off x="0" y="0"/>
            <a:ext cx="12192000" cy="6858000"/>
          </a:xfrm>
          <a:prstGeom prst="rect">
            <a:avLst/>
          </a:prstGeom>
          <a:solidFill>
            <a:schemeClr val="dk1"/>
          </a:solid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
        <p:nvSpPr>
          <p:cNvPr id="127" name="Google Shape;127;g2752819923c_2_30"/>
          <p:cNvSpPr txBox="1"/>
          <p:nvPr>
            <p:ph idx="1" type="body"/>
          </p:nvPr>
        </p:nvSpPr>
        <p:spPr>
          <a:xfrm>
            <a:off x="4278313" y="1017588"/>
            <a:ext cx="7443787" cy="3150999"/>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indent="-406400" lvl="1" marL="914400" algn="l">
              <a:lnSpc>
                <a:spcPct val="100000"/>
              </a:lnSpc>
              <a:spcBef>
                <a:spcPts val="1000"/>
              </a:spcBef>
              <a:spcAft>
                <a:spcPts val="0"/>
              </a:spcAft>
              <a:buClr>
                <a:schemeClr val="dk1"/>
              </a:buClr>
              <a:buSzPts val="2800"/>
              <a:buChar char="•"/>
              <a:defRPr sz="2800">
                <a:solidFill>
                  <a:schemeClr val="dk1"/>
                </a:solidFill>
              </a:defRPr>
            </a:lvl2pPr>
            <a:lvl3pPr indent="-406400" lvl="2" marL="1371600" algn="l">
              <a:lnSpc>
                <a:spcPct val="100000"/>
              </a:lnSpc>
              <a:spcBef>
                <a:spcPts val="1000"/>
              </a:spcBef>
              <a:spcAft>
                <a:spcPts val="0"/>
              </a:spcAft>
              <a:buClr>
                <a:schemeClr val="dk1"/>
              </a:buClr>
              <a:buSzPts val="2800"/>
              <a:buChar char="−"/>
              <a:defRPr sz="2800">
                <a:solidFill>
                  <a:schemeClr val="dk1"/>
                </a:solidFill>
              </a:defRPr>
            </a:lvl3pPr>
            <a:lvl4pPr indent="-406400" lvl="3" marL="1828800" algn="l">
              <a:lnSpc>
                <a:spcPct val="100000"/>
              </a:lnSpc>
              <a:spcBef>
                <a:spcPts val="1000"/>
              </a:spcBef>
              <a:spcAft>
                <a:spcPts val="0"/>
              </a:spcAft>
              <a:buClr>
                <a:schemeClr val="dk1"/>
              </a:buClr>
              <a:buSzPts val="2800"/>
              <a:buChar char="◦"/>
              <a:defRPr sz="2800">
                <a:solidFill>
                  <a:schemeClr val="dk1"/>
                </a:solidFill>
              </a:defRPr>
            </a:lvl4pPr>
            <a:lvl5pPr indent="-406400" lvl="4" marL="2286000" algn="l">
              <a:lnSpc>
                <a:spcPct val="100000"/>
              </a:lnSpc>
              <a:spcBef>
                <a:spcPts val="1000"/>
              </a:spcBef>
              <a:spcAft>
                <a:spcPts val="0"/>
              </a:spcAft>
              <a:buClr>
                <a:schemeClr val="dk1"/>
              </a:buClr>
              <a:buSzPts val="2800"/>
              <a:buChar char="−"/>
              <a:defRPr sz="2800">
                <a:solidFill>
                  <a:schemeClr val="dk1"/>
                </a:solidFill>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grpSp>
        <p:nvGrpSpPr>
          <p:cNvPr id="128" name="Google Shape;128;g2752819923c_2_30"/>
          <p:cNvGrpSpPr/>
          <p:nvPr/>
        </p:nvGrpSpPr>
        <p:grpSpPr>
          <a:xfrm>
            <a:off x="475325" y="457200"/>
            <a:ext cx="1998000" cy="374400"/>
            <a:chOff x="398463" y="404813"/>
            <a:chExt cx="1627187" cy="307976"/>
          </a:xfrm>
        </p:grpSpPr>
        <p:sp>
          <p:nvSpPr>
            <p:cNvPr id="129" name="Google Shape;129;g2752819923c_2_30"/>
            <p:cNvSpPr/>
            <p:nvPr/>
          </p:nvSpPr>
          <p:spPr>
            <a:xfrm>
              <a:off x="1938338" y="625476"/>
              <a:ext cx="87312" cy="87313"/>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0" name="Google Shape;130;g2752819923c_2_30"/>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1" name="Google Shape;131;g2752819923c_2_30"/>
            <p:cNvSpPr/>
            <p:nvPr/>
          </p:nvSpPr>
          <p:spPr>
            <a:xfrm>
              <a:off x="906463" y="404813"/>
              <a:ext cx="74612" cy="303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2" name="Google Shape;132;g2752819923c_2_30"/>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3" name="Google Shape;133;g2752819923c_2_30"/>
            <p:cNvSpPr/>
            <p:nvPr/>
          </p:nvSpPr>
          <p:spPr>
            <a:xfrm>
              <a:off x="1257300" y="482601"/>
              <a:ext cx="74612" cy="2254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4" name="Google Shape;134;g2752819923c_2_30"/>
            <p:cNvSpPr/>
            <p:nvPr/>
          </p:nvSpPr>
          <p:spPr>
            <a:xfrm>
              <a:off x="1257300" y="404813"/>
              <a:ext cx="74612" cy="5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5" name="Google Shape;135;g2752819923c_2_30"/>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6" name="Google Shape;136;g2752819923c_2_30"/>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7" name="Google Shape;137;g2752819923c_2_30"/>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38" name="Google Shape;138;g2752819923c_2_30"/>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gr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title divider slide">
  <p:cSld name="3_Section title divider slide">
    <p:spTree>
      <p:nvGrpSpPr>
        <p:cNvPr id="139" name="Shape 139"/>
        <p:cNvGrpSpPr/>
        <p:nvPr/>
      </p:nvGrpSpPr>
      <p:grpSpPr>
        <a:xfrm>
          <a:off x="0" y="0"/>
          <a:ext cx="0" cy="0"/>
          <a:chOff x="0" y="0"/>
          <a:chExt cx="0" cy="0"/>
        </a:xfrm>
      </p:grpSpPr>
      <p:sp>
        <p:nvSpPr>
          <p:cNvPr id="140" name="Google Shape;140;g2752819923c_2_44"/>
          <p:cNvSpPr/>
          <p:nvPr/>
        </p:nvSpPr>
        <p:spPr>
          <a:xfrm>
            <a:off x="0" y="0"/>
            <a:ext cx="6096000" cy="6858000"/>
          </a:xfrm>
          <a:prstGeom prst="rect">
            <a:avLst/>
          </a:prstGeom>
          <a:solidFill>
            <a:schemeClr val="lt1"/>
          </a:solid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pic>
        <p:nvPicPr>
          <p:cNvPr descr="A picture containing person, person, standing&#10;&#10;Description automatically generated" id="141" name="Google Shape;141;g2752819923c_2_44"/>
          <p:cNvPicPr preferRelativeResize="0"/>
          <p:nvPr/>
        </p:nvPicPr>
        <p:blipFill rotWithShape="1">
          <a:blip r:embed="rId2">
            <a:alphaModFix/>
          </a:blip>
          <a:srcRect b="0" l="26896" r="23113" t="0"/>
          <a:stretch/>
        </p:blipFill>
        <p:spPr>
          <a:xfrm>
            <a:off x="6096000" y="0"/>
            <a:ext cx="6096000" cy="6858000"/>
          </a:xfrm>
          <a:prstGeom prst="rect">
            <a:avLst/>
          </a:prstGeom>
          <a:noFill/>
          <a:ln>
            <a:noFill/>
          </a:ln>
        </p:spPr>
      </p:pic>
      <p:sp>
        <p:nvSpPr>
          <p:cNvPr id="142" name="Google Shape;142;g2752819923c_2_44"/>
          <p:cNvSpPr txBox="1"/>
          <p:nvPr>
            <p:ph idx="1" type="body"/>
          </p:nvPr>
        </p:nvSpPr>
        <p:spPr>
          <a:xfrm>
            <a:off x="501337" y="3744557"/>
            <a:ext cx="2485950" cy="197941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Calibri"/>
              <a:buNone/>
              <a:defRPr b="0" sz="1800">
                <a:solidFill>
                  <a:schemeClr val="dk1"/>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143" name="Google Shape;143;g2752819923c_2_44"/>
          <p:cNvSpPr txBox="1"/>
          <p:nvPr>
            <p:ph type="title"/>
          </p:nvPr>
        </p:nvSpPr>
        <p:spPr>
          <a:xfrm>
            <a:off x="502919" y="2583378"/>
            <a:ext cx="3603255" cy="110120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600"/>
              <a:buFont typeface="Calibri"/>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44" name="Google Shape;144;g2752819923c_2_44"/>
          <p:cNvGrpSpPr/>
          <p:nvPr/>
        </p:nvGrpSpPr>
        <p:grpSpPr>
          <a:xfrm>
            <a:off x="501651" y="457761"/>
            <a:ext cx="1998000" cy="374400"/>
            <a:chOff x="398463" y="404813"/>
            <a:chExt cx="1627187" cy="307976"/>
          </a:xfrm>
        </p:grpSpPr>
        <p:sp>
          <p:nvSpPr>
            <p:cNvPr id="145" name="Google Shape;145;g2752819923c_2_44"/>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46" name="Google Shape;146;g2752819923c_2_44"/>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47" name="Google Shape;147;g2752819923c_2_44"/>
            <p:cNvSpPr/>
            <p:nvPr/>
          </p:nvSpPr>
          <p:spPr>
            <a:xfrm>
              <a:off x="906463" y="404813"/>
              <a:ext cx="74612" cy="303213"/>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48" name="Google Shape;148;g2752819923c_2_44"/>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49" name="Google Shape;149;g2752819923c_2_44"/>
            <p:cNvSpPr/>
            <p:nvPr/>
          </p:nvSpPr>
          <p:spPr>
            <a:xfrm>
              <a:off x="1257300" y="482601"/>
              <a:ext cx="74612" cy="22542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50" name="Google Shape;150;g2752819923c_2_44"/>
            <p:cNvSpPr/>
            <p:nvPr/>
          </p:nvSpPr>
          <p:spPr>
            <a:xfrm>
              <a:off x="1257300" y="404813"/>
              <a:ext cx="74612" cy="508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51" name="Google Shape;151;g2752819923c_2_44"/>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52" name="Google Shape;152;g2752819923c_2_44"/>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53" name="Google Shape;153;g2752819923c_2_44"/>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54" name="Google Shape;154;g2752819923c_2_44"/>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grpSp>
      <p:sp>
        <p:nvSpPr>
          <p:cNvPr id="155" name="Google Shape;155;g2752819923c_2_44"/>
          <p:cNvSpPr txBox="1"/>
          <p:nvPr/>
        </p:nvSpPr>
        <p:spPr>
          <a:xfrm>
            <a:off x="501651" y="1374836"/>
            <a:ext cx="3832524" cy="1028523"/>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86BC25"/>
              </a:buClr>
              <a:buSzPts val="2400"/>
              <a:buFont typeface="Calibri"/>
              <a:buNone/>
            </a:pPr>
            <a:r>
              <a:rPr b="0" i="0" lang="en-US" sz="2400" u="none" cap="none" strike="noStrike">
                <a:solidFill>
                  <a:srgbClr val="86BC25"/>
                </a:solidFill>
                <a:latin typeface="Calibri"/>
                <a:ea typeface="Calibri"/>
                <a:cs typeface="Calibri"/>
                <a:sym typeface="Calibri"/>
              </a:rPr>
              <a:t>2023 AI Symposium </a:t>
            </a:r>
            <a:br>
              <a:rPr b="0" i="0" lang="en-US" sz="1800" u="none" cap="none" strike="noStrike">
                <a:solidFill>
                  <a:srgbClr val="86BC25"/>
                </a:solidFill>
                <a:latin typeface="Calibri"/>
                <a:ea typeface="Calibri"/>
                <a:cs typeface="Calibri"/>
                <a:sym typeface="Calibri"/>
              </a:rPr>
            </a:br>
            <a:r>
              <a:rPr b="0" i="0" lang="en-US" sz="1600" u="none" cap="none" strike="noStrike">
                <a:solidFill>
                  <a:srgbClr val="86BC25"/>
                </a:solidFill>
                <a:latin typeface="Calibri"/>
                <a:ea typeface="Calibri"/>
                <a:cs typeface="Calibri"/>
                <a:sym typeface="Calibri"/>
              </a:rPr>
              <a:t>presented by the Deloitte </a:t>
            </a:r>
            <a:br>
              <a:rPr b="0" i="0" lang="en-US" sz="1600" u="none" cap="none" strike="noStrike">
                <a:solidFill>
                  <a:srgbClr val="86BC25"/>
                </a:solidFill>
                <a:latin typeface="Calibri"/>
                <a:ea typeface="Calibri"/>
                <a:cs typeface="Calibri"/>
                <a:sym typeface="Calibri"/>
              </a:rPr>
            </a:br>
            <a:r>
              <a:rPr b="0" i="0" lang="en-US" sz="1600" u="none" cap="none" strike="noStrike">
                <a:solidFill>
                  <a:srgbClr val="86BC25"/>
                </a:solidFill>
                <a:latin typeface="Calibri"/>
                <a:ea typeface="Calibri"/>
                <a:cs typeface="Calibri"/>
                <a:sym typeface="Calibri"/>
              </a:rPr>
              <a:t>AI Institute for Government™</a:t>
            </a:r>
            <a:endParaRPr b="0" i="0" sz="1400" u="none" cap="none" strike="noStrike">
              <a:solidFill>
                <a:srgbClr val="000000"/>
              </a:solidFill>
              <a:latin typeface="Arial"/>
              <a:ea typeface="Arial"/>
              <a:cs typeface="Arial"/>
              <a:sym typeface="Arial"/>
            </a:endParaRPr>
          </a:p>
          <a:p>
            <a:pPr indent="0" lvl="0" marL="0" marR="0" rtl="0" algn="l">
              <a:lnSpc>
                <a:spcPct val="112500"/>
              </a:lnSpc>
              <a:spcBef>
                <a:spcPts val="50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Ready by 2025: Scaling AI </a:t>
            </a:r>
            <a:br>
              <a:rPr b="0" i="0" lang="en-US" sz="1600" u="none" cap="none" strike="noStrike">
                <a:solidFill>
                  <a:srgbClr val="FFFFFF"/>
                </a:solidFill>
                <a:latin typeface="Calibri"/>
                <a:ea typeface="Calibri"/>
                <a:cs typeface="Calibri"/>
                <a:sym typeface="Calibri"/>
              </a:rPr>
            </a:br>
            <a:r>
              <a:rPr b="0" i="0" lang="en-US" sz="1600" u="none" cap="none" strike="noStrike">
                <a:solidFill>
                  <a:srgbClr val="FFFFFF"/>
                </a:solidFill>
                <a:latin typeface="Calibri"/>
                <a:ea typeface="Calibri"/>
                <a:cs typeface="Calibri"/>
                <a:sym typeface="Calibri"/>
              </a:rPr>
              <a:t>for the Government</a:t>
            </a:r>
            <a:endParaRPr b="0" i="0" sz="1400" u="none" cap="none" strike="noStrike">
              <a:solidFill>
                <a:srgbClr val="000000"/>
              </a:solidFill>
              <a:latin typeface="Arial"/>
              <a:ea typeface="Arial"/>
              <a:cs typeface="Arial"/>
              <a:sym typeface="Arial"/>
            </a:endParaRPr>
          </a:p>
        </p:txBody>
      </p:sp>
      <p:pic>
        <p:nvPicPr>
          <p:cNvPr descr="Logo&#10;&#10;Description automatically generated with medium confidence" id="156" name="Google Shape;156;g2752819923c_2_44"/>
          <p:cNvPicPr preferRelativeResize="0"/>
          <p:nvPr/>
        </p:nvPicPr>
        <p:blipFill rotWithShape="1">
          <a:blip r:embed="rId3">
            <a:alphaModFix/>
          </a:blip>
          <a:srcRect b="0" l="0" r="0" t="0"/>
          <a:stretch/>
        </p:blipFill>
        <p:spPr>
          <a:xfrm>
            <a:off x="4365331" y="5956449"/>
            <a:ext cx="1220165" cy="279579"/>
          </a:xfrm>
          <a:prstGeom prst="rect">
            <a:avLst/>
          </a:prstGeom>
          <a:noFill/>
          <a:ln>
            <a:noFill/>
          </a:ln>
        </p:spPr>
      </p:pic>
      <p:pic>
        <p:nvPicPr>
          <p:cNvPr descr="Logo, company name&#10;&#10;Description automatically generated" id="157" name="Google Shape;157;g2752819923c_2_44"/>
          <p:cNvPicPr preferRelativeResize="0"/>
          <p:nvPr/>
        </p:nvPicPr>
        <p:blipFill rotWithShape="1">
          <a:blip r:embed="rId4">
            <a:alphaModFix/>
          </a:blip>
          <a:srcRect b="0" l="0" r="0" t="0"/>
          <a:stretch/>
        </p:blipFill>
        <p:spPr>
          <a:xfrm>
            <a:off x="3195976" y="5850943"/>
            <a:ext cx="658851" cy="490591"/>
          </a:xfrm>
          <a:prstGeom prst="rect">
            <a:avLst/>
          </a:prstGeom>
          <a:noFill/>
          <a:ln>
            <a:noFill/>
          </a:ln>
        </p:spPr>
      </p:pic>
      <p:pic>
        <p:nvPicPr>
          <p:cNvPr id="158" name="Google Shape;158;g2752819923c_2_44"/>
          <p:cNvPicPr preferRelativeResize="0"/>
          <p:nvPr/>
        </p:nvPicPr>
        <p:blipFill rotWithShape="1">
          <a:blip r:embed="rId5">
            <a:alphaModFix/>
          </a:blip>
          <a:srcRect b="0" l="0" r="0" t="0"/>
          <a:stretch/>
        </p:blipFill>
        <p:spPr>
          <a:xfrm>
            <a:off x="497486" y="5989152"/>
            <a:ext cx="2106020" cy="214172"/>
          </a:xfrm>
          <a:prstGeom prst="rect">
            <a:avLst/>
          </a:prstGeom>
          <a:noFill/>
          <a:ln>
            <a:noFill/>
          </a:ln>
        </p:spPr>
      </p:pic>
      <p:sp>
        <p:nvSpPr>
          <p:cNvPr id="159" name="Google Shape;159;g2752819923c_2_44"/>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2023 Deloitte Development LLC. All rights reserved.</a:t>
            </a:r>
            <a:endParaRPr b="0" i="0" sz="1400" u="none" cap="none" strike="noStrike">
              <a:solidFill>
                <a:srgbClr val="000000"/>
              </a:solidFill>
              <a:latin typeface="Arial"/>
              <a:ea typeface="Arial"/>
              <a:cs typeface="Arial"/>
              <a:sym typeface="Arial"/>
            </a:endParaRPr>
          </a:p>
        </p:txBody>
      </p:sp>
      <p:sp>
        <p:nvSpPr>
          <p:cNvPr id="160" name="Google Shape;160;g2752819923c_2_44"/>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extLst>
    <p:ext uri="{DCECCB84-F9BA-43D5-87BE-67443E8EF086}">
      <p15:sldGuideLst>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title divider slide">
  <p:cSld name="4_Section title divider slide">
    <p:spTree>
      <p:nvGrpSpPr>
        <p:cNvPr id="161" name="Shape 161"/>
        <p:cNvGrpSpPr/>
        <p:nvPr/>
      </p:nvGrpSpPr>
      <p:grpSpPr>
        <a:xfrm>
          <a:off x="0" y="0"/>
          <a:ext cx="0" cy="0"/>
          <a:chOff x="0" y="0"/>
          <a:chExt cx="0" cy="0"/>
        </a:xfrm>
      </p:grpSpPr>
      <p:sp>
        <p:nvSpPr>
          <p:cNvPr id="162" name="Google Shape;162;g2752819923c_2_66"/>
          <p:cNvSpPr/>
          <p:nvPr/>
        </p:nvSpPr>
        <p:spPr>
          <a:xfrm>
            <a:off x="0" y="0"/>
            <a:ext cx="6096000" cy="6858000"/>
          </a:xfrm>
          <a:prstGeom prst="rect">
            <a:avLst/>
          </a:prstGeom>
          <a:solidFill>
            <a:schemeClr val="lt1"/>
          </a:solid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
        <p:nvSpPr>
          <p:cNvPr id="163" name="Google Shape;163;g2752819923c_2_66"/>
          <p:cNvSpPr txBox="1"/>
          <p:nvPr>
            <p:ph idx="1" type="body"/>
          </p:nvPr>
        </p:nvSpPr>
        <p:spPr>
          <a:xfrm>
            <a:off x="484085" y="3744557"/>
            <a:ext cx="2485950" cy="197941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Calibri"/>
              <a:buNone/>
              <a:defRPr b="0" sz="1800">
                <a:solidFill>
                  <a:schemeClr val="dk1"/>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164" name="Google Shape;164;g2752819923c_2_66"/>
          <p:cNvSpPr txBox="1"/>
          <p:nvPr>
            <p:ph type="title"/>
          </p:nvPr>
        </p:nvSpPr>
        <p:spPr>
          <a:xfrm>
            <a:off x="485667" y="2392486"/>
            <a:ext cx="3603255" cy="110120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600"/>
              <a:buFont typeface="Calibri"/>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person, person, standing&#10;&#10;Description automatically generated" id="165" name="Google Shape;165;g2752819923c_2_66"/>
          <p:cNvPicPr preferRelativeResize="0"/>
          <p:nvPr/>
        </p:nvPicPr>
        <p:blipFill rotWithShape="1">
          <a:blip r:embed="rId2">
            <a:alphaModFix/>
          </a:blip>
          <a:srcRect b="0" l="26896" r="23113" t="0"/>
          <a:stretch/>
        </p:blipFill>
        <p:spPr>
          <a:xfrm>
            <a:off x="6096000" y="0"/>
            <a:ext cx="6096000" cy="6858000"/>
          </a:xfrm>
          <a:prstGeom prst="rect">
            <a:avLst/>
          </a:prstGeom>
          <a:noFill/>
          <a:ln>
            <a:noFill/>
          </a:ln>
        </p:spPr>
      </p:pic>
      <p:grpSp>
        <p:nvGrpSpPr>
          <p:cNvPr id="166" name="Google Shape;166;g2752819923c_2_66"/>
          <p:cNvGrpSpPr/>
          <p:nvPr/>
        </p:nvGrpSpPr>
        <p:grpSpPr>
          <a:xfrm>
            <a:off x="501651" y="457761"/>
            <a:ext cx="1998000" cy="374400"/>
            <a:chOff x="398463" y="404813"/>
            <a:chExt cx="1627187" cy="307976"/>
          </a:xfrm>
        </p:grpSpPr>
        <p:sp>
          <p:nvSpPr>
            <p:cNvPr id="167" name="Google Shape;167;g2752819923c_2_66"/>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68" name="Google Shape;168;g2752819923c_2_66"/>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69" name="Google Shape;169;g2752819923c_2_66"/>
            <p:cNvSpPr/>
            <p:nvPr/>
          </p:nvSpPr>
          <p:spPr>
            <a:xfrm>
              <a:off x="906463" y="404813"/>
              <a:ext cx="74612" cy="303213"/>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70" name="Google Shape;170;g2752819923c_2_66"/>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71" name="Google Shape;171;g2752819923c_2_66"/>
            <p:cNvSpPr/>
            <p:nvPr/>
          </p:nvSpPr>
          <p:spPr>
            <a:xfrm>
              <a:off x="1257300" y="482601"/>
              <a:ext cx="74612" cy="22542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72" name="Google Shape;172;g2752819923c_2_66"/>
            <p:cNvSpPr/>
            <p:nvPr/>
          </p:nvSpPr>
          <p:spPr>
            <a:xfrm>
              <a:off x="1257300" y="404813"/>
              <a:ext cx="74612" cy="508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73" name="Google Shape;173;g2752819923c_2_66"/>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74" name="Google Shape;174;g2752819923c_2_66"/>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75" name="Google Shape;175;g2752819923c_2_66"/>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176" name="Google Shape;176;g2752819923c_2_66"/>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p:txBody>
        </p:sp>
      </p:grpSp>
      <p:sp>
        <p:nvSpPr>
          <p:cNvPr id="177" name="Google Shape;177;g2752819923c_2_66"/>
          <p:cNvSpPr txBox="1"/>
          <p:nvPr/>
        </p:nvSpPr>
        <p:spPr>
          <a:xfrm>
            <a:off x="501651" y="1374836"/>
            <a:ext cx="3832524" cy="1028523"/>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86BC25"/>
              </a:buClr>
              <a:buSzPts val="2400"/>
              <a:buFont typeface="Calibri"/>
              <a:buNone/>
            </a:pPr>
            <a:r>
              <a:rPr b="0" i="0" lang="en-US" sz="2400" u="none" cap="none" strike="noStrike">
                <a:solidFill>
                  <a:srgbClr val="86BC25"/>
                </a:solidFill>
                <a:latin typeface="Calibri"/>
                <a:ea typeface="Calibri"/>
                <a:cs typeface="Calibri"/>
                <a:sym typeface="Calibri"/>
              </a:rPr>
              <a:t>2023 AI Symposium </a:t>
            </a:r>
            <a:br>
              <a:rPr b="0" i="0" lang="en-US" sz="1800" u="none" cap="none" strike="noStrike">
                <a:solidFill>
                  <a:srgbClr val="86BC25"/>
                </a:solidFill>
                <a:latin typeface="Calibri"/>
                <a:ea typeface="Calibri"/>
                <a:cs typeface="Calibri"/>
                <a:sym typeface="Calibri"/>
              </a:rPr>
            </a:br>
            <a:r>
              <a:rPr b="0" i="0" lang="en-US" sz="1600" u="none" cap="none" strike="noStrike">
                <a:solidFill>
                  <a:srgbClr val="86BC25"/>
                </a:solidFill>
                <a:latin typeface="Calibri"/>
                <a:ea typeface="Calibri"/>
                <a:cs typeface="Calibri"/>
                <a:sym typeface="Calibri"/>
              </a:rPr>
              <a:t>presented by the Deloitte </a:t>
            </a:r>
            <a:br>
              <a:rPr b="0" i="0" lang="en-US" sz="1600" u="none" cap="none" strike="noStrike">
                <a:solidFill>
                  <a:srgbClr val="86BC25"/>
                </a:solidFill>
                <a:latin typeface="Calibri"/>
                <a:ea typeface="Calibri"/>
                <a:cs typeface="Calibri"/>
                <a:sym typeface="Calibri"/>
              </a:rPr>
            </a:br>
            <a:r>
              <a:rPr b="0" i="0" lang="en-US" sz="1600" u="none" cap="none" strike="noStrike">
                <a:solidFill>
                  <a:srgbClr val="86BC25"/>
                </a:solidFill>
                <a:latin typeface="Calibri"/>
                <a:ea typeface="Calibri"/>
                <a:cs typeface="Calibri"/>
                <a:sym typeface="Calibri"/>
              </a:rPr>
              <a:t>AI Institute for Government™</a:t>
            </a:r>
            <a:endParaRPr b="0" i="0" sz="1400" u="none" cap="none" strike="noStrike">
              <a:solidFill>
                <a:srgbClr val="000000"/>
              </a:solidFill>
              <a:latin typeface="Arial"/>
              <a:ea typeface="Arial"/>
              <a:cs typeface="Arial"/>
              <a:sym typeface="Arial"/>
            </a:endParaRPr>
          </a:p>
          <a:p>
            <a:pPr indent="0" lvl="0" marL="0" marR="0" rtl="0" algn="l">
              <a:lnSpc>
                <a:spcPct val="112500"/>
              </a:lnSpc>
              <a:spcBef>
                <a:spcPts val="50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Ready by 2025: Scaling AI </a:t>
            </a:r>
            <a:br>
              <a:rPr b="0" i="0" lang="en-US" sz="1600" u="none" cap="none" strike="noStrike">
                <a:solidFill>
                  <a:srgbClr val="FFFFFF"/>
                </a:solidFill>
                <a:latin typeface="Calibri"/>
                <a:ea typeface="Calibri"/>
                <a:cs typeface="Calibri"/>
                <a:sym typeface="Calibri"/>
              </a:rPr>
            </a:br>
            <a:r>
              <a:rPr b="0" i="0" lang="en-US" sz="1600" u="none" cap="none" strike="noStrike">
                <a:solidFill>
                  <a:srgbClr val="FFFFFF"/>
                </a:solidFill>
                <a:latin typeface="Calibri"/>
                <a:ea typeface="Calibri"/>
                <a:cs typeface="Calibri"/>
                <a:sym typeface="Calibri"/>
              </a:rPr>
              <a:t>for the Government</a:t>
            </a:r>
            <a:endParaRPr b="0" i="0" sz="1400" u="none" cap="none" strike="noStrike">
              <a:solidFill>
                <a:srgbClr val="000000"/>
              </a:solidFill>
              <a:latin typeface="Arial"/>
              <a:ea typeface="Arial"/>
              <a:cs typeface="Arial"/>
              <a:sym typeface="Arial"/>
            </a:endParaRPr>
          </a:p>
        </p:txBody>
      </p:sp>
      <p:sp>
        <p:nvSpPr>
          <p:cNvPr id="178" name="Google Shape;178;g2752819923c_2_66"/>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2023 Deloitte Development LLC. All rights reserved.</a:t>
            </a:r>
            <a:endParaRPr b="0" i="0" sz="1400" u="none" cap="none" strike="noStrike">
              <a:solidFill>
                <a:srgbClr val="000000"/>
              </a:solidFill>
              <a:latin typeface="Arial"/>
              <a:ea typeface="Arial"/>
              <a:cs typeface="Arial"/>
              <a:sym typeface="Arial"/>
            </a:endParaRPr>
          </a:p>
        </p:txBody>
      </p:sp>
      <p:sp>
        <p:nvSpPr>
          <p:cNvPr id="179" name="Google Shape;179;g2752819923c_2_66"/>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extLst>
    <p:ext uri="{DCECCB84-F9BA-43D5-87BE-67443E8EF086}">
      <p15:sldGuideLst>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green accent 3" showMasterSp="0">
  <p:cSld name="Divider - Deloitte green accent 3">
    <p:spTree>
      <p:nvGrpSpPr>
        <p:cNvPr id="180" name="Shape 180"/>
        <p:cNvGrpSpPr/>
        <p:nvPr/>
      </p:nvGrpSpPr>
      <p:grpSpPr>
        <a:xfrm>
          <a:off x="0" y="0"/>
          <a:ext cx="0" cy="0"/>
          <a:chOff x="0" y="0"/>
          <a:chExt cx="0" cy="0"/>
        </a:xfrm>
      </p:grpSpPr>
      <p:sp>
        <p:nvSpPr>
          <p:cNvPr id="181" name="Google Shape;181;g2752819923c_2_85"/>
          <p:cNvSpPr txBox="1"/>
          <p:nvPr>
            <p:ph type="title"/>
          </p:nvPr>
        </p:nvSpPr>
        <p:spPr>
          <a:xfrm>
            <a:off x="524934" y="1705670"/>
            <a:ext cx="10517717" cy="159240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dk1"/>
              </a:buClr>
              <a:buSzPts val="3600"/>
              <a:buFont typeface="Calibri"/>
              <a:buNone/>
              <a:defRPr b="0" i="0" sz="3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g2752819923c_2_85"/>
          <p:cNvSpPr txBox="1"/>
          <p:nvPr>
            <p:ph idx="1" type="body"/>
          </p:nvPr>
        </p:nvSpPr>
        <p:spPr>
          <a:xfrm>
            <a:off x="524934" y="3429000"/>
            <a:ext cx="10517717" cy="156653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3600"/>
              <a:buFont typeface="Calibri"/>
              <a:buNone/>
              <a:defRPr sz="3600">
                <a:solidFill>
                  <a:schemeClr val="dk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1000"/>
              </a:spcBef>
              <a:spcAft>
                <a:spcPts val="0"/>
              </a:spcAft>
              <a:buClr>
                <a:schemeClr val="lt1"/>
              </a:buClr>
              <a:buSzPts val="1800"/>
              <a:buNone/>
              <a:defRPr sz="1800">
                <a:solidFill>
                  <a:schemeClr val="lt1"/>
                </a:solidFill>
              </a:defRPr>
            </a:lvl3pPr>
            <a:lvl4pPr indent="-228600" lvl="3" marL="1828800" algn="l">
              <a:lnSpc>
                <a:spcPct val="100000"/>
              </a:lnSpc>
              <a:spcBef>
                <a:spcPts val="1000"/>
              </a:spcBef>
              <a:spcAft>
                <a:spcPts val="0"/>
              </a:spcAft>
              <a:buClr>
                <a:schemeClr val="lt1"/>
              </a:buClr>
              <a:buSzPts val="1600"/>
              <a:buNone/>
              <a:defRPr sz="1600">
                <a:solidFill>
                  <a:schemeClr val="lt1"/>
                </a:solidFill>
              </a:defRPr>
            </a:lvl4pPr>
            <a:lvl5pPr indent="-228600" lvl="4" marL="2286000" algn="l">
              <a:lnSpc>
                <a:spcPct val="100000"/>
              </a:lnSpc>
              <a:spcBef>
                <a:spcPts val="1000"/>
              </a:spcBef>
              <a:spcAft>
                <a:spcPts val="0"/>
              </a:spcAft>
              <a:buClr>
                <a:schemeClr val="lt1"/>
              </a:buClr>
              <a:buSzPts val="1600"/>
              <a:buNone/>
              <a:defRPr sz="1600">
                <a:solidFill>
                  <a:schemeClr val="lt1"/>
                </a:solidFill>
              </a:defRPr>
            </a:lvl5pPr>
            <a:lvl6pPr indent="-228600" lvl="5" marL="2743200" algn="l">
              <a:lnSpc>
                <a:spcPct val="100000"/>
              </a:lnSpc>
              <a:spcBef>
                <a:spcPts val="1000"/>
              </a:spcBef>
              <a:spcAft>
                <a:spcPts val="0"/>
              </a:spcAft>
              <a:buClr>
                <a:schemeClr val="lt1"/>
              </a:buClr>
              <a:buSzPts val="1600"/>
              <a:buNone/>
              <a:defRPr sz="1600">
                <a:solidFill>
                  <a:schemeClr val="lt1"/>
                </a:solidFill>
              </a:defRPr>
            </a:lvl6pPr>
            <a:lvl7pPr indent="-228600" lvl="6" marL="3200400" algn="l">
              <a:lnSpc>
                <a:spcPct val="100000"/>
              </a:lnSpc>
              <a:spcBef>
                <a:spcPts val="1000"/>
              </a:spcBef>
              <a:spcAft>
                <a:spcPts val="0"/>
              </a:spcAft>
              <a:buClr>
                <a:schemeClr val="lt1"/>
              </a:buClr>
              <a:buSzPts val="1600"/>
              <a:buNone/>
              <a:defRPr sz="1600">
                <a:solidFill>
                  <a:schemeClr val="lt1"/>
                </a:solidFill>
              </a:defRPr>
            </a:lvl7pPr>
            <a:lvl8pPr indent="-228600" lvl="7" marL="3657600" algn="l">
              <a:lnSpc>
                <a:spcPct val="100000"/>
              </a:lnSpc>
              <a:spcBef>
                <a:spcPts val="1000"/>
              </a:spcBef>
              <a:spcAft>
                <a:spcPts val="0"/>
              </a:spcAft>
              <a:buClr>
                <a:schemeClr val="lt1"/>
              </a:buClr>
              <a:buSzPts val="1600"/>
              <a:buNone/>
              <a:defRPr sz="1600">
                <a:solidFill>
                  <a:schemeClr val="lt1"/>
                </a:solidFill>
              </a:defRPr>
            </a:lvl8pPr>
            <a:lvl9pPr indent="-228600" lvl="8" marL="4114800" algn="l">
              <a:lnSpc>
                <a:spcPct val="100000"/>
              </a:lnSpc>
              <a:spcBef>
                <a:spcPts val="1000"/>
              </a:spcBef>
              <a:spcAft>
                <a:spcPts val="1000"/>
              </a:spcAft>
              <a:buClr>
                <a:schemeClr val="lt1"/>
              </a:buClr>
              <a:buSzPts val="1600"/>
              <a:buNone/>
              <a:defRPr sz="1600">
                <a:solidFill>
                  <a:schemeClr val="lt1"/>
                </a:solidFill>
              </a:defRPr>
            </a:lvl9pPr>
          </a:lstStyle>
          <a:p/>
        </p:txBody>
      </p:sp>
    </p:spTree>
  </p:cSld>
  <p:clrMapOvr>
    <a:masterClrMapping/>
  </p:clrMapOvr>
  <p:transition spd="med">
    <p:fade/>
  </p:transition>
  <p:extLst>
    <p:ext uri="{DCECCB84-F9BA-43D5-87BE-67443E8EF086}">
      <p15:sldGuideLst>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3"/>
          <p:cNvSpPr txBox="1"/>
          <p:nvPr>
            <p:ph type="title"/>
          </p:nvPr>
        </p:nvSpPr>
        <p:spPr>
          <a:xfrm>
            <a:off x="2369907" y="5047862"/>
            <a:ext cx="6466362" cy="10784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3"/>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3"/>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3"/>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dark blue" showMasterSp="0">
  <p:cSld name="Divider - Deloitte dark blue">
    <p:spTree>
      <p:nvGrpSpPr>
        <p:cNvPr id="183" name="Shape 183"/>
        <p:cNvGrpSpPr/>
        <p:nvPr/>
      </p:nvGrpSpPr>
      <p:grpSpPr>
        <a:xfrm>
          <a:off x="0" y="0"/>
          <a:ext cx="0" cy="0"/>
          <a:chOff x="0" y="0"/>
          <a:chExt cx="0" cy="0"/>
        </a:xfrm>
      </p:grpSpPr>
      <p:sp>
        <p:nvSpPr>
          <p:cNvPr id="184" name="Google Shape;184;g2752819923c_2_88"/>
          <p:cNvSpPr txBox="1"/>
          <p:nvPr>
            <p:ph type="title"/>
          </p:nvPr>
        </p:nvSpPr>
        <p:spPr>
          <a:xfrm>
            <a:off x="524934" y="1705670"/>
            <a:ext cx="10517717" cy="159240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dk1"/>
              </a:buClr>
              <a:buSzPts val="3600"/>
              <a:buFont typeface="Calibri"/>
              <a:buNone/>
              <a:defRPr b="0" i="0" sz="3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2752819923c_2_88"/>
          <p:cNvSpPr txBox="1"/>
          <p:nvPr>
            <p:ph idx="1" type="body"/>
          </p:nvPr>
        </p:nvSpPr>
        <p:spPr>
          <a:xfrm>
            <a:off x="524934" y="3429000"/>
            <a:ext cx="10517717" cy="156653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3600"/>
              <a:buFont typeface="Calibri"/>
              <a:buNone/>
              <a:defRPr sz="3600">
                <a:solidFill>
                  <a:schemeClr val="dk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1000"/>
              </a:spcBef>
              <a:spcAft>
                <a:spcPts val="0"/>
              </a:spcAft>
              <a:buClr>
                <a:schemeClr val="lt1"/>
              </a:buClr>
              <a:buSzPts val="1800"/>
              <a:buNone/>
              <a:defRPr sz="1800">
                <a:solidFill>
                  <a:schemeClr val="lt1"/>
                </a:solidFill>
              </a:defRPr>
            </a:lvl3pPr>
            <a:lvl4pPr indent="-228600" lvl="3" marL="1828800" algn="l">
              <a:lnSpc>
                <a:spcPct val="100000"/>
              </a:lnSpc>
              <a:spcBef>
                <a:spcPts val="1000"/>
              </a:spcBef>
              <a:spcAft>
                <a:spcPts val="0"/>
              </a:spcAft>
              <a:buClr>
                <a:schemeClr val="lt1"/>
              </a:buClr>
              <a:buSzPts val="1600"/>
              <a:buNone/>
              <a:defRPr sz="1600">
                <a:solidFill>
                  <a:schemeClr val="lt1"/>
                </a:solidFill>
              </a:defRPr>
            </a:lvl4pPr>
            <a:lvl5pPr indent="-228600" lvl="4" marL="2286000" algn="l">
              <a:lnSpc>
                <a:spcPct val="100000"/>
              </a:lnSpc>
              <a:spcBef>
                <a:spcPts val="1000"/>
              </a:spcBef>
              <a:spcAft>
                <a:spcPts val="0"/>
              </a:spcAft>
              <a:buClr>
                <a:schemeClr val="lt1"/>
              </a:buClr>
              <a:buSzPts val="1600"/>
              <a:buNone/>
              <a:defRPr sz="1600">
                <a:solidFill>
                  <a:schemeClr val="lt1"/>
                </a:solidFill>
              </a:defRPr>
            </a:lvl5pPr>
            <a:lvl6pPr indent="-228600" lvl="5" marL="2743200" algn="l">
              <a:lnSpc>
                <a:spcPct val="100000"/>
              </a:lnSpc>
              <a:spcBef>
                <a:spcPts val="1000"/>
              </a:spcBef>
              <a:spcAft>
                <a:spcPts val="0"/>
              </a:spcAft>
              <a:buClr>
                <a:schemeClr val="lt1"/>
              </a:buClr>
              <a:buSzPts val="1600"/>
              <a:buNone/>
              <a:defRPr sz="1600">
                <a:solidFill>
                  <a:schemeClr val="lt1"/>
                </a:solidFill>
              </a:defRPr>
            </a:lvl6pPr>
            <a:lvl7pPr indent="-228600" lvl="6" marL="3200400" algn="l">
              <a:lnSpc>
                <a:spcPct val="100000"/>
              </a:lnSpc>
              <a:spcBef>
                <a:spcPts val="1000"/>
              </a:spcBef>
              <a:spcAft>
                <a:spcPts val="0"/>
              </a:spcAft>
              <a:buClr>
                <a:schemeClr val="lt1"/>
              </a:buClr>
              <a:buSzPts val="1600"/>
              <a:buNone/>
              <a:defRPr sz="1600">
                <a:solidFill>
                  <a:schemeClr val="lt1"/>
                </a:solidFill>
              </a:defRPr>
            </a:lvl7pPr>
            <a:lvl8pPr indent="-228600" lvl="7" marL="3657600" algn="l">
              <a:lnSpc>
                <a:spcPct val="100000"/>
              </a:lnSpc>
              <a:spcBef>
                <a:spcPts val="1000"/>
              </a:spcBef>
              <a:spcAft>
                <a:spcPts val="0"/>
              </a:spcAft>
              <a:buClr>
                <a:schemeClr val="lt1"/>
              </a:buClr>
              <a:buSzPts val="1600"/>
              <a:buNone/>
              <a:defRPr sz="1600">
                <a:solidFill>
                  <a:schemeClr val="lt1"/>
                </a:solidFill>
              </a:defRPr>
            </a:lvl8pPr>
            <a:lvl9pPr indent="-228600" lvl="8" marL="4114800" algn="l">
              <a:lnSpc>
                <a:spcPct val="100000"/>
              </a:lnSpc>
              <a:spcBef>
                <a:spcPts val="1000"/>
              </a:spcBef>
              <a:spcAft>
                <a:spcPts val="1000"/>
              </a:spcAft>
              <a:buClr>
                <a:schemeClr val="lt1"/>
              </a:buClr>
              <a:buSzPts val="1600"/>
              <a:buNone/>
              <a:defRPr sz="1600">
                <a:solidFill>
                  <a:schemeClr val="lt1"/>
                </a:solidFill>
              </a:defRPr>
            </a:lvl9pPr>
          </a:lstStyle>
          <a:p/>
        </p:txBody>
      </p:sp>
    </p:spTree>
  </p:cSld>
  <p:clrMapOvr>
    <a:masterClrMapping/>
  </p:clrMapOvr>
  <p:transition spd="med">
    <p:fade/>
  </p:transition>
  <p:extLst>
    <p:ext uri="{DCECCB84-F9BA-43D5-87BE-67443E8EF086}">
      <p15:sldGuideLst>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green" showMasterSp="0">
  <p:cSld name="Divider - Deloitte green">
    <p:spTree>
      <p:nvGrpSpPr>
        <p:cNvPr id="186" name="Shape 186"/>
        <p:cNvGrpSpPr/>
        <p:nvPr/>
      </p:nvGrpSpPr>
      <p:grpSpPr>
        <a:xfrm>
          <a:off x="0" y="0"/>
          <a:ext cx="0" cy="0"/>
          <a:chOff x="0" y="0"/>
          <a:chExt cx="0" cy="0"/>
        </a:xfrm>
      </p:grpSpPr>
      <p:sp>
        <p:nvSpPr>
          <p:cNvPr id="187" name="Google Shape;187;g2752819923c_2_91"/>
          <p:cNvSpPr txBox="1"/>
          <p:nvPr>
            <p:ph type="title"/>
          </p:nvPr>
        </p:nvSpPr>
        <p:spPr>
          <a:xfrm>
            <a:off x="524934" y="1705670"/>
            <a:ext cx="10517717" cy="159240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dk1"/>
              </a:buClr>
              <a:buSzPts val="3600"/>
              <a:buFont typeface="Calibri"/>
              <a:buNone/>
              <a:defRPr b="0" i="0" sz="3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g2752819923c_2_91"/>
          <p:cNvSpPr txBox="1"/>
          <p:nvPr>
            <p:ph idx="1" type="body"/>
          </p:nvPr>
        </p:nvSpPr>
        <p:spPr>
          <a:xfrm>
            <a:off x="524934" y="3429000"/>
            <a:ext cx="10517717" cy="156653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3600"/>
              <a:buFont typeface="Calibri"/>
              <a:buNone/>
              <a:defRPr sz="3600">
                <a:solidFill>
                  <a:schemeClr val="dk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1000"/>
              </a:spcBef>
              <a:spcAft>
                <a:spcPts val="0"/>
              </a:spcAft>
              <a:buClr>
                <a:schemeClr val="lt1"/>
              </a:buClr>
              <a:buSzPts val="1800"/>
              <a:buNone/>
              <a:defRPr sz="1800">
                <a:solidFill>
                  <a:schemeClr val="lt1"/>
                </a:solidFill>
              </a:defRPr>
            </a:lvl3pPr>
            <a:lvl4pPr indent="-228600" lvl="3" marL="1828800" algn="l">
              <a:lnSpc>
                <a:spcPct val="100000"/>
              </a:lnSpc>
              <a:spcBef>
                <a:spcPts val="1000"/>
              </a:spcBef>
              <a:spcAft>
                <a:spcPts val="0"/>
              </a:spcAft>
              <a:buClr>
                <a:schemeClr val="lt1"/>
              </a:buClr>
              <a:buSzPts val="1600"/>
              <a:buNone/>
              <a:defRPr sz="1600">
                <a:solidFill>
                  <a:schemeClr val="lt1"/>
                </a:solidFill>
              </a:defRPr>
            </a:lvl4pPr>
            <a:lvl5pPr indent="-228600" lvl="4" marL="2286000" algn="l">
              <a:lnSpc>
                <a:spcPct val="100000"/>
              </a:lnSpc>
              <a:spcBef>
                <a:spcPts val="1000"/>
              </a:spcBef>
              <a:spcAft>
                <a:spcPts val="0"/>
              </a:spcAft>
              <a:buClr>
                <a:schemeClr val="lt1"/>
              </a:buClr>
              <a:buSzPts val="1600"/>
              <a:buNone/>
              <a:defRPr sz="1600">
                <a:solidFill>
                  <a:schemeClr val="lt1"/>
                </a:solidFill>
              </a:defRPr>
            </a:lvl5pPr>
            <a:lvl6pPr indent="-228600" lvl="5" marL="2743200" algn="l">
              <a:lnSpc>
                <a:spcPct val="100000"/>
              </a:lnSpc>
              <a:spcBef>
                <a:spcPts val="1000"/>
              </a:spcBef>
              <a:spcAft>
                <a:spcPts val="0"/>
              </a:spcAft>
              <a:buClr>
                <a:schemeClr val="lt1"/>
              </a:buClr>
              <a:buSzPts val="1600"/>
              <a:buNone/>
              <a:defRPr sz="1600">
                <a:solidFill>
                  <a:schemeClr val="lt1"/>
                </a:solidFill>
              </a:defRPr>
            </a:lvl6pPr>
            <a:lvl7pPr indent="-228600" lvl="6" marL="3200400" algn="l">
              <a:lnSpc>
                <a:spcPct val="100000"/>
              </a:lnSpc>
              <a:spcBef>
                <a:spcPts val="1000"/>
              </a:spcBef>
              <a:spcAft>
                <a:spcPts val="0"/>
              </a:spcAft>
              <a:buClr>
                <a:schemeClr val="lt1"/>
              </a:buClr>
              <a:buSzPts val="1600"/>
              <a:buNone/>
              <a:defRPr sz="1600">
                <a:solidFill>
                  <a:schemeClr val="lt1"/>
                </a:solidFill>
              </a:defRPr>
            </a:lvl7pPr>
            <a:lvl8pPr indent="-228600" lvl="7" marL="3657600" algn="l">
              <a:lnSpc>
                <a:spcPct val="100000"/>
              </a:lnSpc>
              <a:spcBef>
                <a:spcPts val="1000"/>
              </a:spcBef>
              <a:spcAft>
                <a:spcPts val="0"/>
              </a:spcAft>
              <a:buClr>
                <a:schemeClr val="lt1"/>
              </a:buClr>
              <a:buSzPts val="1600"/>
              <a:buNone/>
              <a:defRPr sz="1600">
                <a:solidFill>
                  <a:schemeClr val="lt1"/>
                </a:solidFill>
              </a:defRPr>
            </a:lvl8pPr>
            <a:lvl9pPr indent="-228600" lvl="8" marL="4114800" algn="l">
              <a:lnSpc>
                <a:spcPct val="100000"/>
              </a:lnSpc>
              <a:spcBef>
                <a:spcPts val="1000"/>
              </a:spcBef>
              <a:spcAft>
                <a:spcPts val="1000"/>
              </a:spcAft>
              <a:buClr>
                <a:schemeClr val="lt1"/>
              </a:buClr>
              <a:buSzPts val="1600"/>
              <a:buNone/>
              <a:defRPr sz="1600">
                <a:solidFill>
                  <a:schemeClr val="lt1"/>
                </a:solidFill>
              </a:defRPr>
            </a:lvl9pPr>
          </a:lstStyle>
          <a:p/>
        </p:txBody>
      </p:sp>
    </p:spTree>
  </p:cSld>
  <p:clrMapOvr>
    <a:masterClrMapping/>
  </p:clrMapOvr>
  <p:transition spd="med">
    <p:fade/>
  </p:transition>
  <p:extLst>
    <p:ext uri="{DCECCB84-F9BA-43D5-87BE-67443E8EF086}">
      <p15:sldGuideLst>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Green 4" showMasterSp="0">
  <p:cSld name="Divider - Deloitte Green 4">
    <p:spTree>
      <p:nvGrpSpPr>
        <p:cNvPr id="189" name="Shape 189"/>
        <p:cNvGrpSpPr/>
        <p:nvPr/>
      </p:nvGrpSpPr>
      <p:grpSpPr>
        <a:xfrm>
          <a:off x="0" y="0"/>
          <a:ext cx="0" cy="0"/>
          <a:chOff x="0" y="0"/>
          <a:chExt cx="0" cy="0"/>
        </a:xfrm>
      </p:grpSpPr>
      <p:sp>
        <p:nvSpPr>
          <p:cNvPr id="190" name="Google Shape;190;g2752819923c_2_94"/>
          <p:cNvSpPr txBox="1"/>
          <p:nvPr>
            <p:ph type="title"/>
          </p:nvPr>
        </p:nvSpPr>
        <p:spPr>
          <a:xfrm>
            <a:off x="528000" y="1705670"/>
            <a:ext cx="10514651" cy="159240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dk1"/>
              </a:buClr>
              <a:buSzPts val="3600"/>
              <a:buFont typeface="Calibri"/>
              <a:buNone/>
              <a:defRPr b="0" i="0" sz="3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g2752819923c_2_94"/>
          <p:cNvSpPr txBox="1"/>
          <p:nvPr>
            <p:ph idx="1" type="body"/>
          </p:nvPr>
        </p:nvSpPr>
        <p:spPr>
          <a:xfrm>
            <a:off x="528000" y="3429000"/>
            <a:ext cx="10517717" cy="156653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3600"/>
              <a:buFont typeface="Calibri"/>
              <a:buNone/>
              <a:defRPr sz="3600">
                <a:solidFill>
                  <a:schemeClr val="dk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1000"/>
              </a:spcBef>
              <a:spcAft>
                <a:spcPts val="0"/>
              </a:spcAft>
              <a:buClr>
                <a:schemeClr val="lt1"/>
              </a:buClr>
              <a:buSzPts val="1800"/>
              <a:buNone/>
              <a:defRPr sz="1800">
                <a:solidFill>
                  <a:schemeClr val="lt1"/>
                </a:solidFill>
              </a:defRPr>
            </a:lvl3pPr>
            <a:lvl4pPr indent="-228600" lvl="3" marL="1828800" algn="l">
              <a:lnSpc>
                <a:spcPct val="100000"/>
              </a:lnSpc>
              <a:spcBef>
                <a:spcPts val="1000"/>
              </a:spcBef>
              <a:spcAft>
                <a:spcPts val="0"/>
              </a:spcAft>
              <a:buClr>
                <a:schemeClr val="lt1"/>
              </a:buClr>
              <a:buSzPts val="1600"/>
              <a:buNone/>
              <a:defRPr sz="1600">
                <a:solidFill>
                  <a:schemeClr val="lt1"/>
                </a:solidFill>
              </a:defRPr>
            </a:lvl4pPr>
            <a:lvl5pPr indent="-228600" lvl="4" marL="2286000" algn="l">
              <a:lnSpc>
                <a:spcPct val="100000"/>
              </a:lnSpc>
              <a:spcBef>
                <a:spcPts val="1000"/>
              </a:spcBef>
              <a:spcAft>
                <a:spcPts val="0"/>
              </a:spcAft>
              <a:buClr>
                <a:schemeClr val="lt1"/>
              </a:buClr>
              <a:buSzPts val="1600"/>
              <a:buNone/>
              <a:defRPr sz="1600">
                <a:solidFill>
                  <a:schemeClr val="lt1"/>
                </a:solidFill>
              </a:defRPr>
            </a:lvl5pPr>
            <a:lvl6pPr indent="-228600" lvl="5" marL="2743200" algn="l">
              <a:lnSpc>
                <a:spcPct val="100000"/>
              </a:lnSpc>
              <a:spcBef>
                <a:spcPts val="1000"/>
              </a:spcBef>
              <a:spcAft>
                <a:spcPts val="0"/>
              </a:spcAft>
              <a:buClr>
                <a:schemeClr val="lt1"/>
              </a:buClr>
              <a:buSzPts val="1600"/>
              <a:buNone/>
              <a:defRPr sz="1600">
                <a:solidFill>
                  <a:schemeClr val="lt1"/>
                </a:solidFill>
              </a:defRPr>
            </a:lvl6pPr>
            <a:lvl7pPr indent="-228600" lvl="6" marL="3200400" algn="l">
              <a:lnSpc>
                <a:spcPct val="100000"/>
              </a:lnSpc>
              <a:spcBef>
                <a:spcPts val="1000"/>
              </a:spcBef>
              <a:spcAft>
                <a:spcPts val="0"/>
              </a:spcAft>
              <a:buClr>
                <a:schemeClr val="lt1"/>
              </a:buClr>
              <a:buSzPts val="1600"/>
              <a:buNone/>
              <a:defRPr sz="1600">
                <a:solidFill>
                  <a:schemeClr val="lt1"/>
                </a:solidFill>
              </a:defRPr>
            </a:lvl7pPr>
            <a:lvl8pPr indent="-228600" lvl="7" marL="3657600" algn="l">
              <a:lnSpc>
                <a:spcPct val="100000"/>
              </a:lnSpc>
              <a:spcBef>
                <a:spcPts val="1000"/>
              </a:spcBef>
              <a:spcAft>
                <a:spcPts val="0"/>
              </a:spcAft>
              <a:buClr>
                <a:schemeClr val="lt1"/>
              </a:buClr>
              <a:buSzPts val="1600"/>
              <a:buNone/>
              <a:defRPr sz="1600">
                <a:solidFill>
                  <a:schemeClr val="lt1"/>
                </a:solidFill>
              </a:defRPr>
            </a:lvl8pPr>
            <a:lvl9pPr indent="-228600" lvl="8" marL="4114800" algn="l">
              <a:lnSpc>
                <a:spcPct val="100000"/>
              </a:lnSpc>
              <a:spcBef>
                <a:spcPts val="1000"/>
              </a:spcBef>
              <a:spcAft>
                <a:spcPts val="1000"/>
              </a:spcAft>
              <a:buClr>
                <a:schemeClr val="lt1"/>
              </a:buClr>
              <a:buSzPts val="1600"/>
              <a:buNone/>
              <a:defRPr sz="1600">
                <a:solidFill>
                  <a:schemeClr val="lt1"/>
                </a:solidFill>
              </a:defRPr>
            </a:lvl9pPr>
          </a:lstStyle>
          <a:p/>
        </p:txBody>
      </p:sp>
    </p:spTree>
  </p:cSld>
  <p:clrMapOvr>
    <a:masterClrMapping/>
  </p:clrMapOvr>
  <p:transition spd="med">
    <p:fade/>
  </p:transition>
  <p:extLst>
    <p:ext uri="{DCECCB84-F9BA-43D5-87BE-67443E8EF086}">
      <p15:sldGuideLst>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alifications 2 x 2">
  <p:cSld name="1_Qualifications 2 x 2">
    <p:spTree>
      <p:nvGrpSpPr>
        <p:cNvPr id="192" name="Shape 192"/>
        <p:cNvGrpSpPr/>
        <p:nvPr/>
      </p:nvGrpSpPr>
      <p:grpSpPr>
        <a:xfrm>
          <a:off x="0" y="0"/>
          <a:ext cx="0" cy="0"/>
          <a:chOff x="0" y="0"/>
          <a:chExt cx="0" cy="0"/>
        </a:xfrm>
      </p:grpSpPr>
      <p:sp>
        <p:nvSpPr>
          <p:cNvPr id="193" name="Google Shape;193;g2752819923c_2_97"/>
          <p:cNvSpPr txBox="1"/>
          <p:nvPr>
            <p:ph type="title"/>
          </p:nvPr>
        </p:nvSpPr>
        <p:spPr>
          <a:xfrm>
            <a:off x="501651" y="317501"/>
            <a:ext cx="11188700" cy="69788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g2752819923c_2_97"/>
          <p:cNvSpPr/>
          <p:nvPr>
            <p:ph idx="2" type="pic"/>
          </p:nvPr>
        </p:nvSpPr>
        <p:spPr>
          <a:xfrm>
            <a:off x="10424617" y="1857893"/>
            <a:ext cx="1244161" cy="549275"/>
          </a:xfrm>
          <a:prstGeom prst="rect">
            <a:avLst/>
          </a:prstGeom>
          <a:noFill/>
          <a:ln>
            <a:noFill/>
          </a:ln>
        </p:spPr>
      </p:sp>
      <p:sp>
        <p:nvSpPr>
          <p:cNvPr id="195" name="Google Shape;195;g2752819923c_2_97"/>
          <p:cNvSpPr/>
          <p:nvPr>
            <p:ph idx="3" type="pic"/>
          </p:nvPr>
        </p:nvSpPr>
        <p:spPr>
          <a:xfrm>
            <a:off x="4754494" y="4255707"/>
            <a:ext cx="1239381" cy="549275"/>
          </a:xfrm>
          <a:prstGeom prst="rect">
            <a:avLst/>
          </a:prstGeom>
          <a:noFill/>
          <a:ln>
            <a:noFill/>
          </a:ln>
        </p:spPr>
      </p:sp>
      <p:sp>
        <p:nvSpPr>
          <p:cNvPr id="196" name="Google Shape;196;g2752819923c_2_97"/>
          <p:cNvSpPr/>
          <p:nvPr>
            <p:ph idx="4" type="pic"/>
          </p:nvPr>
        </p:nvSpPr>
        <p:spPr>
          <a:xfrm>
            <a:off x="10424617" y="4249683"/>
            <a:ext cx="1244160" cy="549275"/>
          </a:xfrm>
          <a:prstGeom prst="rect">
            <a:avLst/>
          </a:prstGeom>
          <a:noFill/>
          <a:ln>
            <a:noFill/>
          </a:ln>
        </p:spPr>
      </p:sp>
      <p:sp>
        <p:nvSpPr>
          <p:cNvPr id="197" name="Google Shape;197;g2752819923c_2_97"/>
          <p:cNvSpPr txBox="1"/>
          <p:nvPr>
            <p:ph idx="1" type="body"/>
          </p:nvPr>
        </p:nvSpPr>
        <p:spPr>
          <a:xfrm>
            <a:off x="501651" y="651600"/>
            <a:ext cx="11197501" cy="5943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575757"/>
              </a:buClr>
              <a:buSzPts val="1800"/>
              <a:buFont typeface="Calibri"/>
              <a:buNone/>
              <a:defRPr b="0" sz="1800">
                <a:solidFill>
                  <a:srgbClr val="575757"/>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198" name="Google Shape;198;g2752819923c_2_97"/>
          <p:cNvSpPr/>
          <p:nvPr>
            <p:ph idx="5" type="pic"/>
          </p:nvPr>
        </p:nvSpPr>
        <p:spPr>
          <a:xfrm>
            <a:off x="4769491" y="1863917"/>
            <a:ext cx="1210207" cy="549275"/>
          </a:xfrm>
          <a:prstGeom prst="rect">
            <a:avLst/>
          </a:prstGeom>
          <a:noFill/>
          <a:ln>
            <a:noFill/>
          </a:ln>
        </p:spPr>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hart">
  <p:cSld name="1_2 chart">
    <p:spTree>
      <p:nvGrpSpPr>
        <p:cNvPr id="199" name="Shape 199"/>
        <p:cNvGrpSpPr/>
        <p:nvPr/>
      </p:nvGrpSpPr>
      <p:grpSpPr>
        <a:xfrm>
          <a:off x="0" y="0"/>
          <a:ext cx="0" cy="0"/>
          <a:chOff x="0" y="0"/>
          <a:chExt cx="0" cy="0"/>
        </a:xfrm>
      </p:grpSpPr>
      <p:sp>
        <p:nvSpPr>
          <p:cNvPr id="200" name="Google Shape;200;g2752819923c_2_104"/>
          <p:cNvSpPr txBox="1"/>
          <p:nvPr>
            <p:ph idx="1" type="body"/>
          </p:nvPr>
        </p:nvSpPr>
        <p:spPr>
          <a:xfrm>
            <a:off x="502920" y="651600"/>
            <a:ext cx="11136000" cy="75725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BBBCBC"/>
              </a:buClr>
              <a:buSzPts val="1800"/>
              <a:buFont typeface="Calibri"/>
              <a:buNone/>
              <a:defRPr b="0" sz="1800">
                <a:solidFill>
                  <a:srgbClr val="BBBCBC"/>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01" name="Google Shape;201;g2752819923c_2_104"/>
          <p:cNvSpPr txBox="1"/>
          <p:nvPr>
            <p:ph type="title"/>
          </p:nvPr>
        </p:nvSpPr>
        <p:spPr>
          <a:xfrm>
            <a:off x="501651" y="198968"/>
            <a:ext cx="11188700" cy="30982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g2752819923c_2_104"/>
          <p:cNvSpPr/>
          <p:nvPr>
            <p:ph idx="2" type="chart"/>
          </p:nvPr>
        </p:nvSpPr>
        <p:spPr>
          <a:xfrm>
            <a:off x="6338155" y="2125013"/>
            <a:ext cx="5325845" cy="3996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300"/>
              <a:buFont typeface="Calibri"/>
              <a:buNone/>
              <a:defRPr b="0" i="0" sz="1300" u="none" cap="none" strike="noStrike">
                <a:solidFill>
                  <a:schemeClr val="lt1"/>
                </a:solidFill>
                <a:latin typeface="Calibri"/>
                <a:ea typeface="Calibri"/>
                <a:cs typeface="Calibri"/>
                <a:sym typeface="Calibri"/>
              </a:defRPr>
            </a:lvl1pPr>
            <a:lvl2pPr lvl="1" marR="0" rtl="0" algn="l">
              <a:lnSpc>
                <a:spcPct val="100000"/>
              </a:lnSpc>
              <a:spcBef>
                <a:spcPts val="1000"/>
              </a:spcBef>
              <a:spcAft>
                <a:spcPts val="0"/>
              </a:spcAft>
              <a:buClr>
                <a:schemeClr val="lt1"/>
              </a:buClr>
              <a:buSzPts val="1300"/>
              <a:buFont typeface="Arial"/>
              <a:buChar char="•"/>
              <a:defRPr b="1" i="0" sz="1300" u="none" cap="none" strike="noStrike">
                <a:solidFill>
                  <a:schemeClr val="lt1"/>
                </a:solidFill>
                <a:latin typeface="Calibri"/>
                <a:ea typeface="Calibri"/>
                <a:cs typeface="Calibri"/>
                <a:sym typeface="Calibri"/>
              </a:defRPr>
            </a:lvl2pPr>
            <a:lvl3pPr lvl="2"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3pPr>
            <a:lvl4pPr lvl="3"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4pPr>
            <a:lvl5pPr lvl="4"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5pPr>
            <a:lvl6pPr lvl="5"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6pPr>
            <a:lvl7pPr lvl="6"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7pPr>
            <a:lvl8pPr lvl="7"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8pPr>
            <a:lvl9pPr lvl="8" marR="0" rtl="0" algn="l">
              <a:lnSpc>
                <a:spcPct val="100000"/>
              </a:lnSpc>
              <a:spcBef>
                <a:spcPts val="1000"/>
              </a:spcBef>
              <a:spcAft>
                <a:spcPts val="100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9pPr>
          </a:lstStyle>
          <a:p/>
        </p:txBody>
      </p:sp>
      <p:sp>
        <p:nvSpPr>
          <p:cNvPr id="203" name="Google Shape;203;g2752819923c_2_104"/>
          <p:cNvSpPr txBox="1"/>
          <p:nvPr>
            <p:ph idx="3" type="body"/>
          </p:nvPr>
        </p:nvSpPr>
        <p:spPr>
          <a:xfrm>
            <a:off x="6338157" y="1700213"/>
            <a:ext cx="5325844" cy="3857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800"/>
              <a:buNone/>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04" name="Google Shape;204;g2752819923c_2_104"/>
          <p:cNvSpPr txBox="1"/>
          <p:nvPr>
            <p:ph idx="4" type="body"/>
          </p:nvPr>
        </p:nvSpPr>
        <p:spPr>
          <a:xfrm>
            <a:off x="502920" y="6121014"/>
            <a:ext cx="11145627" cy="25664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900"/>
              <a:buFont typeface="Calibri"/>
              <a:buNone/>
              <a:defRPr sz="900"/>
            </a:lvl1pPr>
            <a:lvl2pPr indent="-342900" lvl="1" marL="914400" algn="l">
              <a:lnSpc>
                <a:spcPct val="100000"/>
              </a:lnSpc>
              <a:spcBef>
                <a:spcPts val="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05" name="Google Shape;205;g2752819923c_2_104"/>
          <p:cNvSpPr/>
          <p:nvPr>
            <p:ph idx="5" type="chart"/>
          </p:nvPr>
        </p:nvSpPr>
        <p:spPr>
          <a:xfrm>
            <a:off x="502920" y="2125013"/>
            <a:ext cx="5316825" cy="3996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300"/>
              <a:buFont typeface="Calibri"/>
              <a:buNone/>
              <a:defRPr b="0" i="0" sz="1300" u="none" cap="none" strike="noStrike">
                <a:solidFill>
                  <a:schemeClr val="lt1"/>
                </a:solidFill>
                <a:latin typeface="Calibri"/>
                <a:ea typeface="Calibri"/>
                <a:cs typeface="Calibri"/>
                <a:sym typeface="Calibri"/>
              </a:defRPr>
            </a:lvl1pPr>
            <a:lvl2pPr lvl="1" marR="0" rtl="0" algn="l">
              <a:lnSpc>
                <a:spcPct val="100000"/>
              </a:lnSpc>
              <a:spcBef>
                <a:spcPts val="1000"/>
              </a:spcBef>
              <a:spcAft>
                <a:spcPts val="0"/>
              </a:spcAft>
              <a:buClr>
                <a:schemeClr val="lt1"/>
              </a:buClr>
              <a:buSzPts val="1300"/>
              <a:buFont typeface="Arial"/>
              <a:buChar char="•"/>
              <a:defRPr b="1" i="0" sz="1300" u="none" cap="none" strike="noStrike">
                <a:solidFill>
                  <a:schemeClr val="lt1"/>
                </a:solidFill>
                <a:latin typeface="Calibri"/>
                <a:ea typeface="Calibri"/>
                <a:cs typeface="Calibri"/>
                <a:sym typeface="Calibri"/>
              </a:defRPr>
            </a:lvl2pPr>
            <a:lvl3pPr lvl="2"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3pPr>
            <a:lvl4pPr lvl="3"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4pPr>
            <a:lvl5pPr lvl="4"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5pPr>
            <a:lvl6pPr lvl="5"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6pPr>
            <a:lvl7pPr lvl="6"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7pPr>
            <a:lvl8pPr lvl="7"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8pPr>
            <a:lvl9pPr lvl="8" marR="0" rtl="0" algn="l">
              <a:lnSpc>
                <a:spcPct val="100000"/>
              </a:lnSpc>
              <a:spcBef>
                <a:spcPts val="1000"/>
              </a:spcBef>
              <a:spcAft>
                <a:spcPts val="100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9pPr>
          </a:lstStyle>
          <a:p/>
        </p:txBody>
      </p:sp>
      <p:sp>
        <p:nvSpPr>
          <p:cNvPr id="206" name="Google Shape;206;g2752819923c_2_104"/>
          <p:cNvSpPr txBox="1"/>
          <p:nvPr>
            <p:ph idx="6" type="body"/>
          </p:nvPr>
        </p:nvSpPr>
        <p:spPr>
          <a:xfrm>
            <a:off x="502920" y="1700213"/>
            <a:ext cx="5319272" cy="3857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800"/>
              <a:buNone/>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07" name="Google Shape;207;g2752819923c_2_104"/>
          <p:cNvSpPr txBox="1"/>
          <p:nvPr/>
        </p:nvSpPr>
        <p:spPr>
          <a:xfrm>
            <a:off x="11203771" y="6491553"/>
            <a:ext cx="463296" cy="329184"/>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lt1"/>
              </a:buClr>
              <a:buSzPts val="650"/>
              <a:buFont typeface="Arial"/>
              <a:buNone/>
            </a:pPr>
            <a:fld id="{00000000-1234-1234-1234-123412341234}" type="slidenum">
              <a:rPr b="0" i="0" lang="en-US" sz="650" u="none" cap="none" strike="noStrike">
                <a:solidFill>
                  <a:schemeClr val="lt1"/>
                </a:solidFill>
                <a:latin typeface="Calibri"/>
                <a:ea typeface="Calibri"/>
                <a:cs typeface="Calibri"/>
                <a:sym typeface="Calibri"/>
              </a:rPr>
              <a:t>‹#›</a:t>
            </a:fld>
            <a:endParaRPr b="0" i="0" sz="650" u="none" cap="none" strike="noStrik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mp; chart">
  <p:cSld name="1_Title, subtitle &amp; chart">
    <p:spTree>
      <p:nvGrpSpPr>
        <p:cNvPr id="208" name="Shape 208"/>
        <p:cNvGrpSpPr/>
        <p:nvPr/>
      </p:nvGrpSpPr>
      <p:grpSpPr>
        <a:xfrm>
          <a:off x="0" y="0"/>
          <a:ext cx="0" cy="0"/>
          <a:chOff x="0" y="0"/>
          <a:chExt cx="0" cy="0"/>
        </a:xfrm>
      </p:grpSpPr>
      <p:sp>
        <p:nvSpPr>
          <p:cNvPr id="209" name="Google Shape;209;g2752819923c_2_113"/>
          <p:cNvSpPr txBox="1"/>
          <p:nvPr>
            <p:ph idx="1" type="body"/>
          </p:nvPr>
        </p:nvSpPr>
        <p:spPr>
          <a:xfrm>
            <a:off x="502920" y="651600"/>
            <a:ext cx="11136000" cy="75725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BBBCBC"/>
              </a:buClr>
              <a:buSzPts val="1800"/>
              <a:buFont typeface="Calibri"/>
              <a:buNone/>
              <a:defRPr b="0" sz="1800">
                <a:solidFill>
                  <a:srgbClr val="BBBCBC"/>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10" name="Google Shape;210;g2752819923c_2_113"/>
          <p:cNvSpPr txBox="1"/>
          <p:nvPr>
            <p:ph type="title"/>
          </p:nvPr>
        </p:nvSpPr>
        <p:spPr>
          <a:xfrm>
            <a:off x="502920" y="320040"/>
            <a:ext cx="11136000" cy="33155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g2752819923c_2_113"/>
          <p:cNvSpPr/>
          <p:nvPr>
            <p:ph idx="2" type="chart"/>
          </p:nvPr>
        </p:nvSpPr>
        <p:spPr>
          <a:xfrm>
            <a:off x="502920" y="2052000"/>
            <a:ext cx="11145628" cy="4069013"/>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300"/>
              <a:buFont typeface="Calibri"/>
              <a:buNone/>
              <a:defRPr b="0" i="0" sz="1300" u="none" cap="none" strike="noStrike">
                <a:solidFill>
                  <a:schemeClr val="lt1"/>
                </a:solidFill>
                <a:latin typeface="Calibri"/>
                <a:ea typeface="Calibri"/>
                <a:cs typeface="Calibri"/>
                <a:sym typeface="Calibri"/>
              </a:defRPr>
            </a:lvl1pPr>
            <a:lvl2pPr lvl="1" marR="0" rtl="0" algn="l">
              <a:lnSpc>
                <a:spcPct val="100000"/>
              </a:lnSpc>
              <a:spcBef>
                <a:spcPts val="1000"/>
              </a:spcBef>
              <a:spcAft>
                <a:spcPts val="0"/>
              </a:spcAft>
              <a:buClr>
                <a:schemeClr val="lt1"/>
              </a:buClr>
              <a:buSzPts val="1300"/>
              <a:buFont typeface="Arial"/>
              <a:buChar char="•"/>
              <a:defRPr b="1" i="0" sz="1300" u="none" cap="none" strike="noStrike">
                <a:solidFill>
                  <a:schemeClr val="lt1"/>
                </a:solidFill>
                <a:latin typeface="Calibri"/>
                <a:ea typeface="Calibri"/>
                <a:cs typeface="Calibri"/>
                <a:sym typeface="Calibri"/>
              </a:defRPr>
            </a:lvl2pPr>
            <a:lvl3pPr lvl="2"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3pPr>
            <a:lvl4pPr lvl="3"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4pPr>
            <a:lvl5pPr lvl="4"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5pPr>
            <a:lvl6pPr lvl="5"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6pPr>
            <a:lvl7pPr lvl="6"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7pPr>
            <a:lvl8pPr lvl="7"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8pPr>
            <a:lvl9pPr lvl="8" marR="0" rtl="0" algn="l">
              <a:lnSpc>
                <a:spcPct val="100000"/>
              </a:lnSpc>
              <a:spcBef>
                <a:spcPts val="1000"/>
              </a:spcBef>
              <a:spcAft>
                <a:spcPts val="100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9pPr>
          </a:lstStyle>
          <a:p/>
        </p:txBody>
      </p:sp>
      <p:sp>
        <p:nvSpPr>
          <p:cNvPr id="212" name="Google Shape;212;g2752819923c_2_113"/>
          <p:cNvSpPr txBox="1"/>
          <p:nvPr>
            <p:ph idx="3" type="body"/>
          </p:nvPr>
        </p:nvSpPr>
        <p:spPr>
          <a:xfrm>
            <a:off x="502920" y="1700214"/>
            <a:ext cx="11136001" cy="35718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800"/>
              <a:buNone/>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13" name="Google Shape;213;g2752819923c_2_113"/>
          <p:cNvSpPr txBox="1"/>
          <p:nvPr>
            <p:ph idx="4" type="body"/>
          </p:nvPr>
        </p:nvSpPr>
        <p:spPr>
          <a:xfrm>
            <a:off x="502920" y="6121014"/>
            <a:ext cx="11145627" cy="25664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900"/>
              <a:buFont typeface="Calibri"/>
              <a:buNone/>
              <a:defRPr sz="900"/>
            </a:lvl1pPr>
            <a:lvl2pPr indent="-342900" lvl="1" marL="914400" algn="l">
              <a:lnSpc>
                <a:spcPct val="100000"/>
              </a:lnSpc>
              <a:spcBef>
                <a:spcPts val="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14" name="Google Shape;214;g2752819923c_2_113"/>
          <p:cNvSpPr txBox="1"/>
          <p:nvPr/>
        </p:nvSpPr>
        <p:spPr>
          <a:xfrm>
            <a:off x="11203771" y="6491553"/>
            <a:ext cx="463296" cy="329184"/>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lt1"/>
              </a:buClr>
              <a:buSzPts val="650"/>
              <a:buFont typeface="Arial"/>
              <a:buNone/>
            </a:pPr>
            <a:fld id="{00000000-1234-1234-1234-123412341234}" type="slidenum">
              <a:rPr b="0" i="0" lang="en-US" sz="650" u="none" cap="none" strike="noStrike">
                <a:solidFill>
                  <a:schemeClr val="lt1"/>
                </a:solidFill>
                <a:latin typeface="Calibri"/>
                <a:ea typeface="Calibri"/>
                <a:cs typeface="Calibri"/>
                <a:sym typeface="Calibri"/>
              </a:rPr>
              <a:t>‹#›</a:t>
            </a:fld>
            <a:endParaRPr b="0" i="0" sz="650" u="none" cap="none" strike="noStrik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hart - Black">
  <p:cSld name="3 chart - Black">
    <p:spTree>
      <p:nvGrpSpPr>
        <p:cNvPr id="215" name="Shape 215"/>
        <p:cNvGrpSpPr/>
        <p:nvPr/>
      </p:nvGrpSpPr>
      <p:grpSpPr>
        <a:xfrm>
          <a:off x="0" y="0"/>
          <a:ext cx="0" cy="0"/>
          <a:chOff x="0" y="0"/>
          <a:chExt cx="0" cy="0"/>
        </a:xfrm>
      </p:grpSpPr>
      <p:sp>
        <p:nvSpPr>
          <p:cNvPr id="216" name="Google Shape;216;g2752819923c_2_120"/>
          <p:cNvSpPr txBox="1"/>
          <p:nvPr>
            <p:ph idx="1" type="body"/>
          </p:nvPr>
        </p:nvSpPr>
        <p:spPr>
          <a:xfrm>
            <a:off x="502920" y="651600"/>
            <a:ext cx="11136000" cy="75725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BBBCBC"/>
              </a:buClr>
              <a:buSzPts val="1800"/>
              <a:buFont typeface="Calibri"/>
              <a:buNone/>
              <a:defRPr b="0" sz="1800">
                <a:solidFill>
                  <a:srgbClr val="BBBCBC"/>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17" name="Google Shape;217;g2752819923c_2_120"/>
          <p:cNvSpPr txBox="1"/>
          <p:nvPr>
            <p:ph type="title"/>
          </p:nvPr>
        </p:nvSpPr>
        <p:spPr>
          <a:xfrm>
            <a:off x="502920" y="320040"/>
            <a:ext cx="11136000" cy="33155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g2752819923c_2_120"/>
          <p:cNvSpPr/>
          <p:nvPr>
            <p:ph idx="2" type="chart"/>
          </p:nvPr>
        </p:nvSpPr>
        <p:spPr>
          <a:xfrm>
            <a:off x="502920" y="2051999"/>
            <a:ext cx="3522776" cy="4069014"/>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300"/>
              <a:buFont typeface="Calibri"/>
              <a:buNone/>
              <a:defRPr b="0" i="0" sz="1300" u="none" cap="none" strike="noStrike">
                <a:solidFill>
                  <a:schemeClr val="lt1"/>
                </a:solidFill>
                <a:latin typeface="Calibri"/>
                <a:ea typeface="Calibri"/>
                <a:cs typeface="Calibri"/>
                <a:sym typeface="Calibri"/>
              </a:defRPr>
            </a:lvl1pPr>
            <a:lvl2pPr lvl="1" marR="0" rtl="0" algn="l">
              <a:lnSpc>
                <a:spcPct val="100000"/>
              </a:lnSpc>
              <a:spcBef>
                <a:spcPts val="1000"/>
              </a:spcBef>
              <a:spcAft>
                <a:spcPts val="0"/>
              </a:spcAft>
              <a:buClr>
                <a:schemeClr val="lt1"/>
              </a:buClr>
              <a:buSzPts val="1300"/>
              <a:buFont typeface="Arial"/>
              <a:buChar char="•"/>
              <a:defRPr b="1" i="0" sz="1300" u="none" cap="none" strike="noStrike">
                <a:solidFill>
                  <a:schemeClr val="lt1"/>
                </a:solidFill>
                <a:latin typeface="Calibri"/>
                <a:ea typeface="Calibri"/>
                <a:cs typeface="Calibri"/>
                <a:sym typeface="Calibri"/>
              </a:defRPr>
            </a:lvl2pPr>
            <a:lvl3pPr lvl="2"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3pPr>
            <a:lvl4pPr lvl="3"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4pPr>
            <a:lvl5pPr lvl="4"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5pPr>
            <a:lvl6pPr lvl="5"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6pPr>
            <a:lvl7pPr lvl="6"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7pPr>
            <a:lvl8pPr lvl="7"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8pPr>
            <a:lvl9pPr lvl="8" marR="0" rtl="0" algn="l">
              <a:lnSpc>
                <a:spcPct val="100000"/>
              </a:lnSpc>
              <a:spcBef>
                <a:spcPts val="1000"/>
              </a:spcBef>
              <a:spcAft>
                <a:spcPts val="100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9pPr>
          </a:lstStyle>
          <a:p/>
        </p:txBody>
      </p:sp>
      <p:sp>
        <p:nvSpPr>
          <p:cNvPr id="219" name="Google Shape;219;g2752819923c_2_120"/>
          <p:cNvSpPr txBox="1"/>
          <p:nvPr>
            <p:ph idx="3" type="body"/>
          </p:nvPr>
        </p:nvSpPr>
        <p:spPr>
          <a:xfrm>
            <a:off x="502920" y="1700214"/>
            <a:ext cx="3537600" cy="35718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800"/>
              <a:buNone/>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20" name="Google Shape;220;g2752819923c_2_120"/>
          <p:cNvSpPr/>
          <p:nvPr>
            <p:ph idx="4" type="chart"/>
          </p:nvPr>
        </p:nvSpPr>
        <p:spPr>
          <a:xfrm>
            <a:off x="4327200" y="2051999"/>
            <a:ext cx="3537600" cy="4069014"/>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300"/>
              <a:buFont typeface="Calibri"/>
              <a:buNone/>
              <a:defRPr b="0" i="0" sz="1300" u="none" cap="none" strike="noStrike">
                <a:solidFill>
                  <a:schemeClr val="lt1"/>
                </a:solidFill>
                <a:latin typeface="Calibri"/>
                <a:ea typeface="Calibri"/>
                <a:cs typeface="Calibri"/>
                <a:sym typeface="Calibri"/>
              </a:defRPr>
            </a:lvl1pPr>
            <a:lvl2pPr lvl="1" marR="0" rtl="0" algn="l">
              <a:lnSpc>
                <a:spcPct val="100000"/>
              </a:lnSpc>
              <a:spcBef>
                <a:spcPts val="1000"/>
              </a:spcBef>
              <a:spcAft>
                <a:spcPts val="0"/>
              </a:spcAft>
              <a:buClr>
                <a:schemeClr val="lt1"/>
              </a:buClr>
              <a:buSzPts val="1300"/>
              <a:buFont typeface="Arial"/>
              <a:buChar char="•"/>
              <a:defRPr b="1" i="0" sz="1300" u="none" cap="none" strike="noStrike">
                <a:solidFill>
                  <a:schemeClr val="lt1"/>
                </a:solidFill>
                <a:latin typeface="Calibri"/>
                <a:ea typeface="Calibri"/>
                <a:cs typeface="Calibri"/>
                <a:sym typeface="Calibri"/>
              </a:defRPr>
            </a:lvl2pPr>
            <a:lvl3pPr lvl="2"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3pPr>
            <a:lvl4pPr lvl="3"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4pPr>
            <a:lvl5pPr lvl="4"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5pPr>
            <a:lvl6pPr lvl="5"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6pPr>
            <a:lvl7pPr lvl="6"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7pPr>
            <a:lvl8pPr lvl="7"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8pPr>
            <a:lvl9pPr lvl="8" marR="0" rtl="0" algn="l">
              <a:lnSpc>
                <a:spcPct val="100000"/>
              </a:lnSpc>
              <a:spcBef>
                <a:spcPts val="1000"/>
              </a:spcBef>
              <a:spcAft>
                <a:spcPts val="100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9pPr>
          </a:lstStyle>
          <a:p/>
        </p:txBody>
      </p:sp>
      <p:sp>
        <p:nvSpPr>
          <p:cNvPr id="221" name="Google Shape;221;g2752819923c_2_120"/>
          <p:cNvSpPr txBox="1"/>
          <p:nvPr>
            <p:ph idx="5" type="body"/>
          </p:nvPr>
        </p:nvSpPr>
        <p:spPr>
          <a:xfrm>
            <a:off x="4327199" y="1700214"/>
            <a:ext cx="3537600" cy="35718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800"/>
              <a:buNone/>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22" name="Google Shape;222;g2752819923c_2_120"/>
          <p:cNvSpPr/>
          <p:nvPr>
            <p:ph idx="6" type="chart"/>
          </p:nvPr>
        </p:nvSpPr>
        <p:spPr>
          <a:xfrm>
            <a:off x="8144286" y="2051999"/>
            <a:ext cx="3522781" cy="4069014"/>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300"/>
              <a:buFont typeface="Calibri"/>
              <a:buNone/>
              <a:defRPr b="0" i="0" sz="1300" u="none" cap="none" strike="noStrike">
                <a:solidFill>
                  <a:schemeClr val="lt1"/>
                </a:solidFill>
                <a:latin typeface="Calibri"/>
                <a:ea typeface="Calibri"/>
                <a:cs typeface="Calibri"/>
                <a:sym typeface="Calibri"/>
              </a:defRPr>
            </a:lvl1pPr>
            <a:lvl2pPr lvl="1" marR="0" rtl="0" algn="l">
              <a:lnSpc>
                <a:spcPct val="100000"/>
              </a:lnSpc>
              <a:spcBef>
                <a:spcPts val="1000"/>
              </a:spcBef>
              <a:spcAft>
                <a:spcPts val="0"/>
              </a:spcAft>
              <a:buClr>
                <a:schemeClr val="lt1"/>
              </a:buClr>
              <a:buSzPts val="1300"/>
              <a:buFont typeface="Arial"/>
              <a:buChar char="•"/>
              <a:defRPr b="1" i="0" sz="1300" u="none" cap="none" strike="noStrike">
                <a:solidFill>
                  <a:schemeClr val="lt1"/>
                </a:solidFill>
                <a:latin typeface="Calibri"/>
                <a:ea typeface="Calibri"/>
                <a:cs typeface="Calibri"/>
                <a:sym typeface="Calibri"/>
              </a:defRPr>
            </a:lvl2pPr>
            <a:lvl3pPr lvl="2"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3pPr>
            <a:lvl4pPr lvl="3"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4pPr>
            <a:lvl5pPr lvl="4"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5pPr>
            <a:lvl6pPr lvl="5"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6pPr>
            <a:lvl7pPr lvl="6"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7pPr>
            <a:lvl8pPr lvl="7"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8pPr>
            <a:lvl9pPr lvl="8" marR="0" rtl="0" algn="l">
              <a:lnSpc>
                <a:spcPct val="100000"/>
              </a:lnSpc>
              <a:spcBef>
                <a:spcPts val="1000"/>
              </a:spcBef>
              <a:spcAft>
                <a:spcPts val="100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9pPr>
          </a:lstStyle>
          <a:p/>
        </p:txBody>
      </p:sp>
      <p:sp>
        <p:nvSpPr>
          <p:cNvPr id="223" name="Google Shape;223;g2752819923c_2_120"/>
          <p:cNvSpPr txBox="1"/>
          <p:nvPr>
            <p:ph idx="7" type="body"/>
          </p:nvPr>
        </p:nvSpPr>
        <p:spPr>
          <a:xfrm>
            <a:off x="8144286" y="1700214"/>
            <a:ext cx="3540671" cy="35718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800"/>
              <a:buNone/>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24" name="Google Shape;224;g2752819923c_2_120"/>
          <p:cNvSpPr txBox="1"/>
          <p:nvPr>
            <p:ph idx="8" type="body"/>
          </p:nvPr>
        </p:nvSpPr>
        <p:spPr>
          <a:xfrm>
            <a:off x="502920" y="6121014"/>
            <a:ext cx="11145627" cy="25664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900"/>
              <a:buFont typeface="Calibri"/>
              <a:buNone/>
              <a:defRPr sz="900"/>
            </a:lvl1pPr>
            <a:lvl2pPr indent="-342900" lvl="1" marL="914400" algn="l">
              <a:lnSpc>
                <a:spcPct val="100000"/>
              </a:lnSpc>
              <a:spcBef>
                <a:spcPts val="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225" name="Google Shape;225;g2752819923c_2_120"/>
          <p:cNvSpPr txBox="1"/>
          <p:nvPr/>
        </p:nvSpPr>
        <p:spPr>
          <a:xfrm>
            <a:off x="11203771" y="6491553"/>
            <a:ext cx="463296" cy="329184"/>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lt1"/>
              </a:buClr>
              <a:buSzPts val="650"/>
              <a:buFont typeface="Arial"/>
              <a:buNone/>
            </a:pPr>
            <a:fld id="{00000000-1234-1234-1234-123412341234}" type="slidenum">
              <a:rPr b="0" i="0" lang="en-US" sz="650" u="none" cap="none" strike="noStrike">
                <a:solidFill>
                  <a:schemeClr val="lt1"/>
                </a:solidFill>
                <a:latin typeface="Calibri"/>
                <a:ea typeface="Calibri"/>
                <a:cs typeface="Calibri"/>
                <a:sym typeface="Calibri"/>
              </a:rPr>
              <a:t>‹#›</a:t>
            </a:fld>
            <a:endParaRPr b="0" i="0" sz="650" u="none" cap="none" strike="noStrik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spTree>
      <p:nvGrpSpPr>
        <p:cNvPr id="226" name="Shape 226"/>
        <p:cNvGrpSpPr/>
        <p:nvPr/>
      </p:nvGrpSpPr>
      <p:grpSpPr>
        <a:xfrm>
          <a:off x="0" y="0"/>
          <a:ext cx="0" cy="0"/>
          <a:chOff x="0" y="0"/>
          <a:chExt cx="0" cy="0"/>
        </a:xfrm>
      </p:grpSpPr>
      <p:pic>
        <p:nvPicPr>
          <p:cNvPr descr="A picture containing blue, hydrozoan&#10;&#10;Description automatically generated" id="227" name="Google Shape;227;g2752819923c_2_131"/>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228" name="Google Shape;228;g2752819923c_2_131"/>
          <p:cNvSpPr/>
          <p:nvPr/>
        </p:nvSpPr>
        <p:spPr>
          <a:xfrm>
            <a:off x="0" y="-1"/>
            <a:ext cx="12192000" cy="6858000"/>
          </a:xfrm>
          <a:prstGeom prst="rect">
            <a:avLst/>
          </a:prstGeom>
          <a:solidFill>
            <a:srgbClr val="041E42">
              <a:alpha val="80000"/>
            </a:srgbClr>
          </a:solid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grpSp>
        <p:nvGrpSpPr>
          <p:cNvPr id="229" name="Google Shape;229;g2752819923c_2_131"/>
          <p:cNvGrpSpPr/>
          <p:nvPr/>
        </p:nvGrpSpPr>
        <p:grpSpPr>
          <a:xfrm>
            <a:off x="501651" y="457761"/>
            <a:ext cx="1998000" cy="374400"/>
            <a:chOff x="398463" y="404813"/>
            <a:chExt cx="1627187" cy="307976"/>
          </a:xfrm>
        </p:grpSpPr>
        <p:sp>
          <p:nvSpPr>
            <p:cNvPr id="230" name="Google Shape;230;g2752819923c_2_131"/>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1" name="Google Shape;231;g2752819923c_2_131"/>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2" name="Google Shape;232;g2752819923c_2_131"/>
            <p:cNvSpPr/>
            <p:nvPr/>
          </p:nvSpPr>
          <p:spPr>
            <a:xfrm>
              <a:off x="906463" y="404813"/>
              <a:ext cx="74612" cy="30321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3" name="Google Shape;233;g2752819923c_2_131"/>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4" name="Google Shape;234;g2752819923c_2_131"/>
            <p:cNvSpPr/>
            <p:nvPr/>
          </p:nvSpPr>
          <p:spPr>
            <a:xfrm>
              <a:off x="1257300" y="482601"/>
              <a:ext cx="74612" cy="2254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5" name="Google Shape;235;g2752819923c_2_131"/>
            <p:cNvSpPr/>
            <p:nvPr/>
          </p:nvSpPr>
          <p:spPr>
            <a:xfrm>
              <a:off x="1257300" y="404813"/>
              <a:ext cx="74612" cy="508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6" name="Google Shape;236;g2752819923c_2_131"/>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7" name="Google Shape;237;g2752819923c_2_131"/>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8" name="Google Shape;238;g2752819923c_2_131"/>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39" name="Google Shape;239;g2752819923c_2_131"/>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gr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p:cSld name="3_Title">
    <p:spTree>
      <p:nvGrpSpPr>
        <p:cNvPr id="240" name="Shape 240"/>
        <p:cNvGrpSpPr/>
        <p:nvPr/>
      </p:nvGrpSpPr>
      <p:grpSpPr>
        <a:xfrm>
          <a:off x="0" y="0"/>
          <a:ext cx="0" cy="0"/>
          <a:chOff x="0" y="0"/>
          <a:chExt cx="0" cy="0"/>
        </a:xfrm>
      </p:grpSpPr>
      <p:grpSp>
        <p:nvGrpSpPr>
          <p:cNvPr id="241" name="Google Shape;241;g2752819923c_2_145"/>
          <p:cNvGrpSpPr/>
          <p:nvPr/>
        </p:nvGrpSpPr>
        <p:grpSpPr>
          <a:xfrm>
            <a:off x="501651" y="457761"/>
            <a:ext cx="1998000" cy="374400"/>
            <a:chOff x="398463" y="404813"/>
            <a:chExt cx="1627187" cy="307976"/>
          </a:xfrm>
        </p:grpSpPr>
        <p:sp>
          <p:nvSpPr>
            <p:cNvPr id="242" name="Google Shape;242;g2752819923c_2_145"/>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43" name="Google Shape;243;g2752819923c_2_145"/>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44" name="Google Shape;244;g2752819923c_2_145"/>
            <p:cNvSpPr/>
            <p:nvPr/>
          </p:nvSpPr>
          <p:spPr>
            <a:xfrm>
              <a:off x="906463" y="404813"/>
              <a:ext cx="74612" cy="30321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45" name="Google Shape;245;g2752819923c_2_145"/>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46" name="Google Shape;246;g2752819923c_2_145"/>
            <p:cNvSpPr/>
            <p:nvPr/>
          </p:nvSpPr>
          <p:spPr>
            <a:xfrm>
              <a:off x="1257300" y="482601"/>
              <a:ext cx="74612" cy="2254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47" name="Google Shape;247;g2752819923c_2_145"/>
            <p:cNvSpPr/>
            <p:nvPr/>
          </p:nvSpPr>
          <p:spPr>
            <a:xfrm>
              <a:off x="1257300" y="404813"/>
              <a:ext cx="74612" cy="508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48" name="Google Shape;248;g2752819923c_2_145"/>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49" name="Google Shape;249;g2752819923c_2_145"/>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50" name="Google Shape;250;g2752819923c_2_145"/>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51" name="Google Shape;251;g2752819923c_2_145"/>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grpSp>
      <p:sp>
        <p:nvSpPr>
          <p:cNvPr id="252" name="Google Shape;252;g2752819923c_2_145"/>
          <p:cNvSpPr txBox="1"/>
          <p:nvPr/>
        </p:nvSpPr>
        <p:spPr>
          <a:xfrm>
            <a:off x="501651" y="1374836"/>
            <a:ext cx="3832524" cy="1028523"/>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86BC25"/>
              </a:buClr>
              <a:buSzPts val="2400"/>
              <a:buFont typeface="Calibri"/>
              <a:buNone/>
            </a:pPr>
            <a:r>
              <a:rPr b="0" i="0" lang="en-US" sz="2400" u="none" cap="none" strike="noStrike">
                <a:solidFill>
                  <a:srgbClr val="86BC25"/>
                </a:solidFill>
                <a:latin typeface="Calibri"/>
                <a:ea typeface="Calibri"/>
                <a:cs typeface="Calibri"/>
                <a:sym typeface="Calibri"/>
              </a:rPr>
              <a:t>2023 AI Symposium </a:t>
            </a:r>
            <a:br>
              <a:rPr b="0" i="0" lang="en-US" sz="1800" u="none" cap="none" strike="noStrike">
                <a:solidFill>
                  <a:srgbClr val="86BC25"/>
                </a:solidFill>
                <a:latin typeface="Calibri"/>
                <a:ea typeface="Calibri"/>
                <a:cs typeface="Calibri"/>
                <a:sym typeface="Calibri"/>
              </a:rPr>
            </a:br>
            <a:r>
              <a:rPr b="0" i="0" lang="en-US" sz="1600" u="none" cap="none" strike="noStrike">
                <a:solidFill>
                  <a:srgbClr val="86BC25"/>
                </a:solidFill>
                <a:latin typeface="Calibri"/>
                <a:ea typeface="Calibri"/>
                <a:cs typeface="Calibri"/>
                <a:sym typeface="Calibri"/>
              </a:rPr>
              <a:t>presented by the Deloitte </a:t>
            </a:r>
            <a:br>
              <a:rPr b="0" i="0" lang="en-US" sz="1600" u="none" cap="none" strike="noStrike">
                <a:solidFill>
                  <a:srgbClr val="86BC25"/>
                </a:solidFill>
                <a:latin typeface="Calibri"/>
                <a:ea typeface="Calibri"/>
                <a:cs typeface="Calibri"/>
                <a:sym typeface="Calibri"/>
              </a:rPr>
            </a:br>
            <a:r>
              <a:rPr b="0" i="0" lang="en-US" sz="1600" u="none" cap="none" strike="noStrike">
                <a:solidFill>
                  <a:srgbClr val="86BC25"/>
                </a:solidFill>
                <a:latin typeface="Calibri"/>
                <a:ea typeface="Calibri"/>
                <a:cs typeface="Calibri"/>
                <a:sym typeface="Calibri"/>
              </a:rPr>
              <a:t>AI Institute for Government™</a:t>
            </a:r>
            <a:endParaRPr b="0" i="0" sz="1400" u="none" cap="none" strike="noStrike">
              <a:solidFill>
                <a:srgbClr val="000000"/>
              </a:solidFill>
              <a:latin typeface="Arial"/>
              <a:ea typeface="Arial"/>
              <a:cs typeface="Arial"/>
              <a:sym typeface="Arial"/>
            </a:endParaRPr>
          </a:p>
          <a:p>
            <a:pPr indent="0" lvl="0" marL="0" marR="0" rtl="0" algn="l">
              <a:lnSpc>
                <a:spcPct val="112500"/>
              </a:lnSpc>
              <a:spcBef>
                <a:spcPts val="50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Ready by 2025: Scaling AI </a:t>
            </a:r>
            <a:br>
              <a:rPr b="0" i="0" lang="en-US" sz="1600" u="none" cap="none" strike="noStrike">
                <a:solidFill>
                  <a:srgbClr val="FFFFFF"/>
                </a:solidFill>
                <a:latin typeface="Calibri"/>
                <a:ea typeface="Calibri"/>
                <a:cs typeface="Calibri"/>
                <a:sym typeface="Calibri"/>
              </a:rPr>
            </a:br>
            <a:r>
              <a:rPr b="0" i="0" lang="en-US" sz="1600" u="none" cap="none" strike="noStrike">
                <a:solidFill>
                  <a:srgbClr val="FFFFFF"/>
                </a:solidFill>
                <a:latin typeface="Calibri"/>
                <a:ea typeface="Calibri"/>
                <a:cs typeface="Calibri"/>
                <a:sym typeface="Calibri"/>
              </a:rPr>
              <a:t>for the Government</a:t>
            </a:r>
            <a:endParaRPr b="0" i="0" sz="1400" u="none" cap="none" strike="noStrike">
              <a:solidFill>
                <a:srgbClr val="000000"/>
              </a:solidFill>
              <a:latin typeface="Arial"/>
              <a:ea typeface="Arial"/>
              <a:cs typeface="Arial"/>
              <a:sym typeface="Arial"/>
            </a:endParaRPr>
          </a:p>
        </p:txBody>
      </p:sp>
      <p:sp>
        <p:nvSpPr>
          <p:cNvPr id="253" name="Google Shape;253;g2752819923c_2_145"/>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900"/>
              <a:buFont typeface="Arial"/>
              <a:buNone/>
            </a:pPr>
            <a:r>
              <a:rPr b="0" i="0" lang="en-US" sz="900" u="none" cap="none" strike="noStrike">
                <a:solidFill>
                  <a:schemeClr val="lt1"/>
                </a:solidFill>
                <a:latin typeface="Open Sans Light"/>
                <a:ea typeface="Open Sans Light"/>
                <a:cs typeface="Open Sans Light"/>
                <a:sym typeface="Open Sans Light"/>
              </a:rPr>
              <a:t>Copyright © 2023 Deloitte Development LLC. All rights reserved.</a:t>
            </a:r>
            <a:endParaRPr b="0" i="0" sz="1400" u="none" cap="none" strike="noStrike">
              <a:solidFill>
                <a:srgbClr val="000000"/>
              </a:solidFill>
              <a:latin typeface="Arial"/>
              <a:ea typeface="Arial"/>
              <a:cs typeface="Arial"/>
              <a:sym typeface="Arial"/>
            </a:endParaRPr>
          </a:p>
        </p:txBody>
      </p:sp>
      <p:sp>
        <p:nvSpPr>
          <p:cNvPr id="254" name="Google Shape;254;g2752819923c_2_145"/>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lt1"/>
                </a:solidFill>
                <a:latin typeface="Open Sans Light"/>
                <a:ea typeface="Open Sans Light"/>
                <a:cs typeface="Open Sans Light"/>
                <a:sym typeface="Open Sans Light"/>
              </a:rPr>
              <a:t>‹#›</a:t>
            </a:fld>
            <a:endParaRPr b="0" i="0" sz="900" u="none" cap="none" strike="noStrike">
              <a:solidFill>
                <a:schemeClr val="lt1"/>
              </a:solidFill>
              <a:latin typeface="Open Sans Light"/>
              <a:ea typeface="Open Sans Light"/>
              <a:cs typeface="Open Sans Light"/>
              <a:sym typeface="Open Sans Light"/>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p:cSld name="2_Title">
    <p:spTree>
      <p:nvGrpSpPr>
        <p:cNvPr id="255" name="Shape 255"/>
        <p:cNvGrpSpPr/>
        <p:nvPr/>
      </p:nvGrpSpPr>
      <p:grpSpPr>
        <a:xfrm>
          <a:off x="0" y="0"/>
          <a:ext cx="0" cy="0"/>
          <a:chOff x="0" y="0"/>
          <a:chExt cx="0" cy="0"/>
        </a:xfrm>
      </p:grpSpPr>
      <p:pic>
        <p:nvPicPr>
          <p:cNvPr descr="A close up of a spider&#10;&#10;Description automatically generated with low confidence" id="256" name="Google Shape;256;g2752819923c_2_160"/>
          <p:cNvPicPr preferRelativeResize="0"/>
          <p:nvPr/>
        </p:nvPicPr>
        <p:blipFill rotWithShape="1">
          <a:blip r:embed="rId2">
            <a:alphaModFix/>
          </a:blip>
          <a:srcRect b="0" l="0" r="0" t="0"/>
          <a:stretch/>
        </p:blipFill>
        <p:spPr>
          <a:xfrm>
            <a:off x="0" y="0"/>
            <a:ext cx="12183035" cy="6858000"/>
          </a:xfrm>
          <a:prstGeom prst="rect">
            <a:avLst/>
          </a:prstGeom>
          <a:noFill/>
          <a:ln>
            <a:noFill/>
          </a:ln>
        </p:spPr>
      </p:pic>
      <p:sp>
        <p:nvSpPr>
          <p:cNvPr id="257" name="Google Shape;257;g2752819923c_2_160"/>
          <p:cNvSpPr/>
          <p:nvPr/>
        </p:nvSpPr>
        <p:spPr>
          <a:xfrm>
            <a:off x="8965" y="0"/>
            <a:ext cx="12192000" cy="6858000"/>
          </a:xfrm>
          <a:prstGeom prst="rect">
            <a:avLst/>
          </a:prstGeom>
          <a:solidFill>
            <a:schemeClr val="dk1">
              <a:alpha val="32156"/>
            </a:schemeClr>
          </a:solid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grpSp>
        <p:nvGrpSpPr>
          <p:cNvPr id="258" name="Google Shape;258;g2752819923c_2_160"/>
          <p:cNvGrpSpPr/>
          <p:nvPr/>
        </p:nvGrpSpPr>
        <p:grpSpPr>
          <a:xfrm>
            <a:off x="501651" y="457761"/>
            <a:ext cx="1998000" cy="374400"/>
            <a:chOff x="398463" y="404813"/>
            <a:chExt cx="1627187" cy="307976"/>
          </a:xfrm>
        </p:grpSpPr>
        <p:sp>
          <p:nvSpPr>
            <p:cNvPr id="259" name="Google Shape;259;g2752819923c_2_160"/>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0" name="Google Shape;260;g2752819923c_2_160"/>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1" name="Google Shape;261;g2752819923c_2_160"/>
            <p:cNvSpPr/>
            <p:nvPr/>
          </p:nvSpPr>
          <p:spPr>
            <a:xfrm>
              <a:off x="906463" y="404813"/>
              <a:ext cx="74612" cy="30321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2" name="Google Shape;262;g2752819923c_2_160"/>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3" name="Google Shape;263;g2752819923c_2_160"/>
            <p:cNvSpPr/>
            <p:nvPr/>
          </p:nvSpPr>
          <p:spPr>
            <a:xfrm>
              <a:off x="1257300" y="482601"/>
              <a:ext cx="74612" cy="2254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4" name="Google Shape;264;g2752819923c_2_160"/>
            <p:cNvSpPr/>
            <p:nvPr/>
          </p:nvSpPr>
          <p:spPr>
            <a:xfrm>
              <a:off x="1257300" y="404813"/>
              <a:ext cx="74612" cy="508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5" name="Google Shape;265;g2752819923c_2_160"/>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6" name="Google Shape;266;g2752819923c_2_160"/>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7" name="Google Shape;267;g2752819923c_2_160"/>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sp>
          <p:nvSpPr>
            <p:cNvPr id="268" name="Google Shape;268;g2752819923c_2_160"/>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600"/>
                <a:buFont typeface="Calibri"/>
                <a:buNone/>
              </a:pPr>
              <a:r>
                <a:t/>
              </a:r>
              <a:endParaRPr b="0" i="0" sz="2600" u="none" cap="none" strike="noStrike">
                <a:solidFill>
                  <a:srgbClr val="FFFFFF"/>
                </a:solidFill>
                <a:latin typeface="Calibri"/>
                <a:ea typeface="Calibri"/>
                <a:cs typeface="Calibri"/>
                <a:sym typeface="Calibri"/>
              </a:endParaRPr>
            </a:p>
          </p:txBody>
        </p:sp>
      </p:grpSp>
      <p:pic>
        <p:nvPicPr>
          <p:cNvPr descr="Logo&#10;&#10;Description automatically generated with medium confidence" id="269" name="Google Shape;269;g2752819923c_2_160"/>
          <p:cNvPicPr preferRelativeResize="0"/>
          <p:nvPr/>
        </p:nvPicPr>
        <p:blipFill rotWithShape="1">
          <a:blip r:embed="rId3">
            <a:alphaModFix/>
          </a:blip>
          <a:srcRect b="0" l="0" r="0" t="0"/>
          <a:stretch/>
        </p:blipFill>
        <p:spPr>
          <a:xfrm>
            <a:off x="10470184" y="1464399"/>
            <a:ext cx="1220165" cy="279579"/>
          </a:xfrm>
          <a:prstGeom prst="rect">
            <a:avLst/>
          </a:prstGeom>
          <a:noFill/>
          <a:ln>
            <a:noFill/>
          </a:ln>
        </p:spPr>
      </p:pic>
      <p:pic>
        <p:nvPicPr>
          <p:cNvPr descr="Logo, company name&#10;&#10;Description automatically generated" id="270" name="Google Shape;270;g2752819923c_2_160"/>
          <p:cNvPicPr preferRelativeResize="0"/>
          <p:nvPr/>
        </p:nvPicPr>
        <p:blipFill rotWithShape="1">
          <a:blip r:embed="rId4">
            <a:alphaModFix/>
          </a:blip>
          <a:srcRect b="0" l="0" r="0" t="0"/>
          <a:stretch/>
        </p:blipFill>
        <p:spPr>
          <a:xfrm>
            <a:off x="11029547" y="823655"/>
            <a:ext cx="658851" cy="490591"/>
          </a:xfrm>
          <a:prstGeom prst="rect">
            <a:avLst/>
          </a:prstGeom>
          <a:noFill/>
          <a:ln>
            <a:noFill/>
          </a:ln>
        </p:spPr>
      </p:pic>
      <p:pic>
        <p:nvPicPr>
          <p:cNvPr id="271" name="Google Shape;271;g2752819923c_2_160"/>
          <p:cNvPicPr preferRelativeResize="0"/>
          <p:nvPr/>
        </p:nvPicPr>
        <p:blipFill rotWithShape="1">
          <a:blip r:embed="rId5">
            <a:alphaModFix/>
          </a:blip>
          <a:srcRect b="0" l="0" r="0" t="0"/>
          <a:stretch/>
        </p:blipFill>
        <p:spPr>
          <a:xfrm>
            <a:off x="9584329" y="441380"/>
            <a:ext cx="2106020" cy="214172"/>
          </a:xfrm>
          <a:prstGeom prst="rect">
            <a:avLst/>
          </a:prstGeom>
          <a:noFill/>
          <a:ln>
            <a:noFill/>
          </a:ln>
        </p:spPr>
      </p:pic>
      <p:sp>
        <p:nvSpPr>
          <p:cNvPr id="272" name="Google Shape;272;g2752819923c_2_160"/>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900"/>
              <a:buFont typeface="Arial"/>
              <a:buNone/>
            </a:pPr>
            <a:r>
              <a:rPr b="0" i="0" lang="en-US" sz="900" u="none" cap="none" strike="noStrike">
                <a:solidFill>
                  <a:schemeClr val="lt1"/>
                </a:solidFill>
                <a:latin typeface="Open Sans Light"/>
                <a:ea typeface="Open Sans Light"/>
                <a:cs typeface="Open Sans Light"/>
                <a:sym typeface="Open Sans Light"/>
              </a:rPr>
              <a:t>Copyright © 2023 Deloitte Development LLC. All rights reserved.</a:t>
            </a:r>
            <a:endParaRPr b="0" i="0" sz="1400" u="none" cap="none" strike="noStrike">
              <a:solidFill>
                <a:srgbClr val="000000"/>
              </a:solidFill>
              <a:latin typeface="Arial"/>
              <a:ea typeface="Arial"/>
              <a:cs typeface="Arial"/>
              <a:sym typeface="Arial"/>
            </a:endParaRPr>
          </a:p>
        </p:txBody>
      </p:sp>
      <p:sp>
        <p:nvSpPr>
          <p:cNvPr id="273" name="Google Shape;273;g2752819923c_2_160"/>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lt1"/>
                </a:solidFill>
                <a:latin typeface="Open Sans Light"/>
                <a:ea typeface="Open Sans Light"/>
                <a:cs typeface="Open Sans Light"/>
                <a:sym typeface="Open Sans Light"/>
              </a:rPr>
              <a:t>‹#›</a:t>
            </a:fld>
            <a:endParaRPr b="0" i="0" sz="900" u="none" cap="none" strike="noStrike">
              <a:solidFill>
                <a:schemeClr val="lt1"/>
              </a:solidFill>
              <a:latin typeface="Open Sans Light"/>
              <a:ea typeface="Open Sans Light"/>
              <a:cs typeface="Open Sans Light"/>
              <a:sym typeface="Open Sans Light"/>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11"/>
          <p:cNvSpPr txBox="1"/>
          <p:nvPr>
            <p:ph type="title"/>
          </p:nvPr>
        </p:nvSpPr>
        <p:spPr>
          <a:xfrm>
            <a:off x="2369907" y="5047862"/>
            <a:ext cx="6466362" cy="10784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1"/>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1"/>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green accent 1" showMasterSp="0">
  <p:cSld name="Divider - Deloitte green accent 1">
    <p:spTree>
      <p:nvGrpSpPr>
        <p:cNvPr id="274" name="Shape 274"/>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white">
  <p:cSld name="Divider - Deloitte white">
    <p:spTree>
      <p:nvGrpSpPr>
        <p:cNvPr id="275" name="Shape 275"/>
        <p:cNvGrpSpPr/>
        <p:nvPr/>
      </p:nvGrpSpPr>
      <p:grpSpPr>
        <a:xfrm>
          <a:off x="0" y="0"/>
          <a:ext cx="0" cy="0"/>
          <a:chOff x="0" y="0"/>
          <a:chExt cx="0" cy="0"/>
        </a:xfrm>
      </p:grpSpPr>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ement white">
  <p:cSld name="Key statement white">
    <p:spTree>
      <p:nvGrpSpPr>
        <p:cNvPr id="276" name="Shape 276"/>
        <p:cNvGrpSpPr/>
        <p:nvPr/>
      </p:nvGrpSpPr>
      <p:grpSpPr>
        <a:xfrm>
          <a:off x="0" y="0"/>
          <a:ext cx="0" cy="0"/>
          <a:chOff x="0" y="0"/>
          <a:chExt cx="0" cy="0"/>
        </a:xfrm>
      </p:grpSpPr>
      <p:sp>
        <p:nvSpPr>
          <p:cNvPr id="277" name="Google Shape;277;g2752819923c_2_181"/>
          <p:cNvSpPr txBox="1"/>
          <p:nvPr>
            <p:ph idx="1" type="body"/>
          </p:nvPr>
        </p:nvSpPr>
        <p:spPr>
          <a:xfrm>
            <a:off x="501651" y="1665288"/>
            <a:ext cx="9277349" cy="471646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0"/>
              </a:spcBef>
              <a:spcAft>
                <a:spcPts val="0"/>
              </a:spcAft>
              <a:buClr>
                <a:schemeClr val="lt1"/>
              </a:buClr>
              <a:buSzPts val="3600"/>
              <a:buFont typeface="Calibri"/>
              <a:buNone/>
              <a:defRPr sz="3600">
                <a:solidFill>
                  <a:schemeClr val="lt1"/>
                </a:solidFill>
              </a:defRPr>
            </a:lvl1pPr>
            <a:lvl2pPr indent="-419100" lvl="1" marL="914400" algn="l">
              <a:lnSpc>
                <a:spcPct val="100000"/>
              </a:lnSpc>
              <a:spcBef>
                <a:spcPts val="1000"/>
              </a:spcBef>
              <a:spcAft>
                <a:spcPts val="0"/>
              </a:spcAft>
              <a:buClr>
                <a:schemeClr val="dk2"/>
              </a:buClr>
              <a:buSzPts val="3000"/>
              <a:buChar char="•"/>
              <a:defRPr sz="3000">
                <a:solidFill>
                  <a:schemeClr val="dk2"/>
                </a:solidFill>
              </a:defRPr>
            </a:lvl2pPr>
            <a:lvl3pPr indent="-419100" lvl="2" marL="1371600" algn="l">
              <a:lnSpc>
                <a:spcPct val="100000"/>
              </a:lnSpc>
              <a:spcBef>
                <a:spcPts val="1000"/>
              </a:spcBef>
              <a:spcAft>
                <a:spcPts val="0"/>
              </a:spcAft>
              <a:buClr>
                <a:schemeClr val="dk2"/>
              </a:buClr>
              <a:buSzPts val="3000"/>
              <a:buChar char="−"/>
              <a:defRPr sz="3000">
                <a:solidFill>
                  <a:schemeClr val="dk2"/>
                </a:solidFill>
              </a:defRPr>
            </a:lvl3pPr>
            <a:lvl4pPr indent="-419100" lvl="3" marL="1828800" algn="l">
              <a:lnSpc>
                <a:spcPct val="100000"/>
              </a:lnSpc>
              <a:spcBef>
                <a:spcPts val="1000"/>
              </a:spcBef>
              <a:spcAft>
                <a:spcPts val="0"/>
              </a:spcAft>
              <a:buClr>
                <a:schemeClr val="dk2"/>
              </a:buClr>
              <a:buSzPts val="3000"/>
              <a:buChar char="◦"/>
              <a:defRPr sz="3000">
                <a:solidFill>
                  <a:schemeClr val="dk2"/>
                </a:solidFill>
              </a:defRPr>
            </a:lvl4pPr>
            <a:lvl5pPr indent="-419100" lvl="4" marL="2286000" algn="l">
              <a:lnSpc>
                <a:spcPct val="100000"/>
              </a:lnSpc>
              <a:spcBef>
                <a:spcPts val="1000"/>
              </a:spcBef>
              <a:spcAft>
                <a:spcPts val="0"/>
              </a:spcAft>
              <a:buClr>
                <a:schemeClr val="dk2"/>
              </a:buClr>
              <a:buSzPts val="3000"/>
              <a:buChar char="−"/>
              <a:defRPr sz="3000">
                <a:solidFill>
                  <a:schemeClr val="dk2"/>
                </a:solidFill>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pic>
        <p:nvPicPr>
          <p:cNvPr descr="Logo&#10;&#10;Description automatically generated with medium confidence" id="278" name="Google Shape;278;g2752819923c_2_181"/>
          <p:cNvPicPr preferRelativeResize="0"/>
          <p:nvPr/>
        </p:nvPicPr>
        <p:blipFill rotWithShape="1">
          <a:blip r:embed="rId2">
            <a:alphaModFix/>
          </a:blip>
          <a:srcRect b="0" l="0" r="0" t="0"/>
          <a:stretch/>
        </p:blipFill>
        <p:spPr>
          <a:xfrm>
            <a:off x="10344216" y="6085761"/>
            <a:ext cx="1388467" cy="318143"/>
          </a:xfrm>
          <a:prstGeom prst="rect">
            <a:avLst/>
          </a:prstGeom>
          <a:noFill/>
          <a:ln>
            <a:noFill/>
          </a:ln>
        </p:spPr>
      </p:pic>
      <p:pic>
        <p:nvPicPr>
          <p:cNvPr descr="Logo&#10;&#10;Description automatically generated" id="279" name="Google Shape;279;g2752819923c_2_181"/>
          <p:cNvPicPr preferRelativeResize="0"/>
          <p:nvPr/>
        </p:nvPicPr>
        <p:blipFill rotWithShape="1">
          <a:blip r:embed="rId3">
            <a:alphaModFix/>
          </a:blip>
          <a:srcRect b="0" l="0" r="0" t="0"/>
          <a:stretch/>
        </p:blipFill>
        <p:spPr>
          <a:xfrm>
            <a:off x="6856835" y="6073870"/>
            <a:ext cx="811346" cy="341924"/>
          </a:xfrm>
          <a:prstGeom prst="rect">
            <a:avLst/>
          </a:prstGeom>
          <a:noFill/>
          <a:ln>
            <a:noFill/>
          </a:ln>
        </p:spPr>
      </p:pic>
      <p:pic>
        <p:nvPicPr>
          <p:cNvPr descr="Logo, company name&#10;&#10;Description automatically generated" id="280" name="Google Shape;280;g2752819923c_2_181"/>
          <p:cNvPicPr preferRelativeResize="0"/>
          <p:nvPr/>
        </p:nvPicPr>
        <p:blipFill rotWithShape="1">
          <a:blip r:embed="rId4">
            <a:alphaModFix/>
          </a:blip>
          <a:srcRect b="0" l="0" r="0" t="0"/>
          <a:stretch/>
        </p:blipFill>
        <p:spPr>
          <a:xfrm>
            <a:off x="9483135" y="6010077"/>
            <a:ext cx="632033" cy="469510"/>
          </a:xfrm>
          <a:prstGeom prst="rect">
            <a:avLst/>
          </a:prstGeom>
          <a:noFill/>
          <a:ln>
            <a:noFill/>
          </a:ln>
        </p:spPr>
      </p:pic>
      <p:grpSp>
        <p:nvGrpSpPr>
          <p:cNvPr id="281" name="Google Shape;281;g2752819923c_2_181"/>
          <p:cNvGrpSpPr/>
          <p:nvPr/>
        </p:nvGrpSpPr>
        <p:grpSpPr>
          <a:xfrm>
            <a:off x="475325" y="457200"/>
            <a:ext cx="1998000" cy="374400"/>
            <a:chOff x="398463" y="404813"/>
            <a:chExt cx="1627187" cy="307976"/>
          </a:xfrm>
        </p:grpSpPr>
        <p:sp>
          <p:nvSpPr>
            <p:cNvPr id="282" name="Google Shape;282;g2752819923c_2_181"/>
            <p:cNvSpPr/>
            <p:nvPr/>
          </p:nvSpPr>
          <p:spPr>
            <a:xfrm>
              <a:off x="1938338" y="625476"/>
              <a:ext cx="87312" cy="87313"/>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83" name="Google Shape;283;g2752819923c_2_181"/>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84" name="Google Shape;284;g2752819923c_2_181"/>
            <p:cNvSpPr/>
            <p:nvPr/>
          </p:nvSpPr>
          <p:spPr>
            <a:xfrm>
              <a:off x="906463" y="404813"/>
              <a:ext cx="74612" cy="303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85" name="Google Shape;285;g2752819923c_2_181"/>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86" name="Google Shape;286;g2752819923c_2_181"/>
            <p:cNvSpPr/>
            <p:nvPr/>
          </p:nvSpPr>
          <p:spPr>
            <a:xfrm>
              <a:off x="1257300" y="482601"/>
              <a:ext cx="74612" cy="2254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87" name="Google Shape;287;g2752819923c_2_181"/>
            <p:cNvSpPr/>
            <p:nvPr/>
          </p:nvSpPr>
          <p:spPr>
            <a:xfrm>
              <a:off x="1257300" y="404813"/>
              <a:ext cx="74612" cy="5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88" name="Google Shape;288;g2752819923c_2_181"/>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89" name="Google Shape;289;g2752819923c_2_181"/>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0" name="Google Shape;290;g2752819923c_2_181"/>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1" name="Google Shape;291;g2752819923c_2_181"/>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grpSp>
        <p:nvGrpSpPr>
          <p:cNvPr id="292" name="Google Shape;292;g2752819923c_2_181"/>
          <p:cNvGrpSpPr/>
          <p:nvPr/>
        </p:nvGrpSpPr>
        <p:grpSpPr>
          <a:xfrm>
            <a:off x="475325" y="457200"/>
            <a:ext cx="1998000" cy="374400"/>
            <a:chOff x="398463" y="404813"/>
            <a:chExt cx="1627187" cy="307976"/>
          </a:xfrm>
        </p:grpSpPr>
        <p:sp>
          <p:nvSpPr>
            <p:cNvPr id="293" name="Google Shape;293;g2752819923c_2_181"/>
            <p:cNvSpPr/>
            <p:nvPr/>
          </p:nvSpPr>
          <p:spPr>
            <a:xfrm>
              <a:off x="1938338" y="625476"/>
              <a:ext cx="87312" cy="87313"/>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4" name="Google Shape;294;g2752819923c_2_181"/>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5" name="Google Shape;295;g2752819923c_2_181"/>
            <p:cNvSpPr/>
            <p:nvPr/>
          </p:nvSpPr>
          <p:spPr>
            <a:xfrm>
              <a:off x="906463" y="404813"/>
              <a:ext cx="74612" cy="303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6" name="Google Shape;296;g2752819923c_2_181"/>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7" name="Google Shape;297;g2752819923c_2_181"/>
            <p:cNvSpPr/>
            <p:nvPr/>
          </p:nvSpPr>
          <p:spPr>
            <a:xfrm>
              <a:off x="1257300" y="482601"/>
              <a:ext cx="74612" cy="2254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8" name="Google Shape;298;g2752819923c_2_181"/>
            <p:cNvSpPr/>
            <p:nvPr/>
          </p:nvSpPr>
          <p:spPr>
            <a:xfrm>
              <a:off x="1257300" y="404813"/>
              <a:ext cx="74612" cy="5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299" name="Google Shape;299;g2752819923c_2_181"/>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00" name="Google Shape;300;g2752819923c_2_181"/>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01" name="Google Shape;301;g2752819923c_2_181"/>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02" name="Google Shape;302;g2752819923c_2_181"/>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pic>
        <p:nvPicPr>
          <p:cNvPr id="303" name="Google Shape;303;g2752819923c_2_181"/>
          <p:cNvPicPr preferRelativeResize="0"/>
          <p:nvPr/>
        </p:nvPicPr>
        <p:blipFill rotWithShape="1">
          <a:blip r:embed="rId5">
            <a:alphaModFix/>
          </a:blip>
          <a:srcRect b="0" l="0" r="0" t="0"/>
          <a:stretch/>
        </p:blipFill>
        <p:spPr>
          <a:xfrm>
            <a:off x="8011753" y="6059047"/>
            <a:ext cx="1356858" cy="371571"/>
          </a:xfrm>
          <a:prstGeom prst="rect">
            <a:avLst/>
          </a:prstGeom>
          <a:noFill/>
          <a:ln>
            <a:noFill/>
          </a:ln>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ement black" showMasterSp="0">
  <p:cSld name="Key statement black">
    <p:spTree>
      <p:nvGrpSpPr>
        <p:cNvPr id="304" name="Shape 304"/>
        <p:cNvGrpSpPr/>
        <p:nvPr/>
      </p:nvGrpSpPr>
      <p:grpSpPr>
        <a:xfrm>
          <a:off x="0" y="0"/>
          <a:ext cx="0" cy="0"/>
          <a:chOff x="0" y="0"/>
          <a:chExt cx="0" cy="0"/>
        </a:xfrm>
      </p:grpSpPr>
      <p:sp>
        <p:nvSpPr>
          <p:cNvPr id="305" name="Google Shape;305;g2752819923c_2_209"/>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2023 Deloitte Development LLC. All rights reserved.</a:t>
            </a:r>
            <a:endParaRPr b="0" i="0" sz="1400" u="none" cap="none" strike="noStrike">
              <a:solidFill>
                <a:srgbClr val="000000"/>
              </a:solidFill>
              <a:latin typeface="Arial"/>
              <a:ea typeface="Arial"/>
              <a:cs typeface="Arial"/>
              <a:sym typeface="Arial"/>
            </a:endParaRPr>
          </a:p>
        </p:txBody>
      </p:sp>
      <p:sp>
        <p:nvSpPr>
          <p:cNvPr id="306" name="Google Shape;306;g2752819923c_2_209"/>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grpSp>
        <p:nvGrpSpPr>
          <p:cNvPr id="307" name="Google Shape;307;g2752819923c_2_209"/>
          <p:cNvGrpSpPr/>
          <p:nvPr/>
        </p:nvGrpSpPr>
        <p:grpSpPr>
          <a:xfrm>
            <a:off x="501651" y="457761"/>
            <a:ext cx="1998000" cy="374400"/>
            <a:chOff x="398463" y="404813"/>
            <a:chExt cx="1627187" cy="307976"/>
          </a:xfrm>
        </p:grpSpPr>
        <p:sp>
          <p:nvSpPr>
            <p:cNvPr id="308" name="Google Shape;308;g2752819923c_2_209"/>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09" name="Google Shape;309;g2752819923c_2_209"/>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0" name="Google Shape;310;g2752819923c_2_209"/>
            <p:cNvSpPr/>
            <p:nvPr/>
          </p:nvSpPr>
          <p:spPr>
            <a:xfrm>
              <a:off x="906463" y="404813"/>
              <a:ext cx="74612" cy="303213"/>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1" name="Google Shape;311;g2752819923c_2_209"/>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2" name="Google Shape;312;g2752819923c_2_209"/>
            <p:cNvSpPr/>
            <p:nvPr/>
          </p:nvSpPr>
          <p:spPr>
            <a:xfrm>
              <a:off x="1257300" y="482601"/>
              <a:ext cx="74612" cy="22542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3" name="Google Shape;313;g2752819923c_2_209"/>
            <p:cNvSpPr/>
            <p:nvPr/>
          </p:nvSpPr>
          <p:spPr>
            <a:xfrm>
              <a:off x="1257300" y="404813"/>
              <a:ext cx="74612" cy="508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4" name="Google Shape;314;g2752819923c_2_209"/>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5" name="Google Shape;315;g2752819923c_2_209"/>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6" name="Google Shape;316;g2752819923c_2_209"/>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17" name="Google Shape;317;g2752819923c_2_209"/>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pic>
        <p:nvPicPr>
          <p:cNvPr descr="Logo&#10;&#10;Description automatically generated with medium confidence" id="318" name="Google Shape;318;g2752819923c_2_209"/>
          <p:cNvPicPr preferRelativeResize="0"/>
          <p:nvPr/>
        </p:nvPicPr>
        <p:blipFill rotWithShape="1">
          <a:blip r:embed="rId2">
            <a:alphaModFix/>
          </a:blip>
          <a:srcRect b="0" l="0" r="0" t="0"/>
          <a:stretch/>
        </p:blipFill>
        <p:spPr>
          <a:xfrm>
            <a:off x="10470184" y="1464399"/>
            <a:ext cx="1220165" cy="279579"/>
          </a:xfrm>
          <a:prstGeom prst="rect">
            <a:avLst/>
          </a:prstGeom>
          <a:noFill/>
          <a:ln>
            <a:noFill/>
          </a:ln>
        </p:spPr>
      </p:pic>
      <p:pic>
        <p:nvPicPr>
          <p:cNvPr descr="Logo, company name&#10;&#10;Description automatically generated" id="319" name="Google Shape;319;g2752819923c_2_209"/>
          <p:cNvPicPr preferRelativeResize="0"/>
          <p:nvPr/>
        </p:nvPicPr>
        <p:blipFill rotWithShape="1">
          <a:blip r:embed="rId3">
            <a:alphaModFix/>
          </a:blip>
          <a:srcRect b="0" l="0" r="0" t="0"/>
          <a:stretch/>
        </p:blipFill>
        <p:spPr>
          <a:xfrm>
            <a:off x="11029547" y="823655"/>
            <a:ext cx="658851" cy="490591"/>
          </a:xfrm>
          <a:prstGeom prst="rect">
            <a:avLst/>
          </a:prstGeom>
          <a:noFill/>
          <a:ln>
            <a:noFill/>
          </a:ln>
        </p:spPr>
      </p:pic>
      <p:pic>
        <p:nvPicPr>
          <p:cNvPr id="320" name="Google Shape;320;g2752819923c_2_209"/>
          <p:cNvPicPr preferRelativeResize="0"/>
          <p:nvPr/>
        </p:nvPicPr>
        <p:blipFill rotWithShape="1">
          <a:blip r:embed="rId4">
            <a:alphaModFix/>
          </a:blip>
          <a:srcRect b="0" l="0" r="0" t="0"/>
          <a:stretch/>
        </p:blipFill>
        <p:spPr>
          <a:xfrm>
            <a:off x="9584329" y="441380"/>
            <a:ext cx="2106020" cy="214172"/>
          </a:xfrm>
          <a:prstGeom prst="rect">
            <a:avLst/>
          </a:prstGeom>
          <a:noFill/>
          <a:ln>
            <a:noFill/>
          </a:ln>
        </p:spPr>
      </p:pic>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showMasterSp="0">
  <p:cSld name="Title Slide - White">
    <p:spTree>
      <p:nvGrpSpPr>
        <p:cNvPr id="321" name="Shape 321"/>
        <p:cNvGrpSpPr/>
        <p:nvPr/>
      </p:nvGrpSpPr>
      <p:grpSpPr>
        <a:xfrm>
          <a:off x="0" y="0"/>
          <a:ext cx="0" cy="0"/>
          <a:chOff x="0" y="0"/>
          <a:chExt cx="0" cy="0"/>
        </a:xfrm>
      </p:grpSpPr>
      <p:grpSp>
        <p:nvGrpSpPr>
          <p:cNvPr id="322" name="Google Shape;322;g2752819923c_2_226"/>
          <p:cNvGrpSpPr/>
          <p:nvPr/>
        </p:nvGrpSpPr>
        <p:grpSpPr>
          <a:xfrm>
            <a:off x="501651" y="401410"/>
            <a:ext cx="1998000" cy="374400"/>
            <a:chOff x="398463" y="404813"/>
            <a:chExt cx="1627187" cy="307976"/>
          </a:xfrm>
        </p:grpSpPr>
        <p:sp>
          <p:nvSpPr>
            <p:cNvPr id="323" name="Google Shape;323;g2752819923c_2_226"/>
            <p:cNvSpPr/>
            <p:nvPr/>
          </p:nvSpPr>
          <p:spPr>
            <a:xfrm>
              <a:off x="1938338" y="625476"/>
              <a:ext cx="87312" cy="87313"/>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24" name="Google Shape;324;g2752819923c_2_226"/>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25" name="Google Shape;325;g2752819923c_2_226"/>
            <p:cNvSpPr/>
            <p:nvPr/>
          </p:nvSpPr>
          <p:spPr>
            <a:xfrm>
              <a:off x="906463" y="404813"/>
              <a:ext cx="74612" cy="303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26" name="Google Shape;326;g2752819923c_2_226"/>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27" name="Google Shape;327;g2752819923c_2_226"/>
            <p:cNvSpPr/>
            <p:nvPr/>
          </p:nvSpPr>
          <p:spPr>
            <a:xfrm>
              <a:off x="1257300" y="482601"/>
              <a:ext cx="74612" cy="2254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28" name="Google Shape;328;g2752819923c_2_226"/>
            <p:cNvSpPr/>
            <p:nvPr/>
          </p:nvSpPr>
          <p:spPr>
            <a:xfrm>
              <a:off x="1257300" y="404813"/>
              <a:ext cx="74612" cy="5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29" name="Google Shape;329;g2752819923c_2_226"/>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30" name="Google Shape;330;g2752819923c_2_226"/>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31" name="Google Shape;331;g2752819923c_2_226"/>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32" name="Google Shape;332;g2752819923c_2_226"/>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sp>
        <p:nvSpPr>
          <p:cNvPr id="333" name="Google Shape;333;g2752819923c_2_226"/>
          <p:cNvSpPr txBox="1"/>
          <p:nvPr>
            <p:ph type="ctrTitle"/>
          </p:nvPr>
        </p:nvSpPr>
        <p:spPr>
          <a:xfrm>
            <a:off x="501651" y="5186207"/>
            <a:ext cx="4446269" cy="895983"/>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3200"/>
              <a:buFont typeface="Open Sans Light"/>
              <a:buNone/>
              <a:defRPr b="0" i="0" sz="3200">
                <a:solidFill>
                  <a:schemeClr val="accent1"/>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g2752819923c_2_226"/>
          <p:cNvSpPr txBox="1"/>
          <p:nvPr>
            <p:ph idx="1" type="body"/>
          </p:nvPr>
        </p:nvSpPr>
        <p:spPr>
          <a:xfrm>
            <a:off x="501651" y="6096941"/>
            <a:ext cx="4446269" cy="27305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1400"/>
              <a:buFont typeface="Open Sans Light"/>
              <a:buNone/>
              <a:defRPr b="0" i="0" sz="1400">
                <a:solidFill>
                  <a:schemeClr val="lt1"/>
                </a:solidFill>
                <a:latin typeface="Open Sans Light"/>
                <a:ea typeface="Open Sans Light"/>
                <a:cs typeface="Open Sans Light"/>
                <a:sym typeface="Open Sans Light"/>
              </a:defRPr>
            </a:lvl1pPr>
            <a:lvl2pPr indent="-311150" lvl="1" marL="914400" algn="l">
              <a:lnSpc>
                <a:spcPct val="100000"/>
              </a:lnSpc>
              <a:spcBef>
                <a:spcPts val="0"/>
              </a:spcBef>
              <a:spcAft>
                <a:spcPts val="0"/>
              </a:spcAft>
              <a:buClr>
                <a:schemeClr val="dk1"/>
              </a:buClr>
              <a:buSzPts val="1300"/>
              <a:buChar char="•"/>
              <a:defRPr>
                <a:solidFill>
                  <a:schemeClr val="dk1"/>
                </a:solidFill>
              </a:defRPr>
            </a:lvl2pPr>
            <a:lvl3pPr indent="-311150" lvl="2" marL="1371600" algn="l">
              <a:lnSpc>
                <a:spcPct val="100000"/>
              </a:lnSpc>
              <a:spcBef>
                <a:spcPts val="1000"/>
              </a:spcBef>
              <a:spcAft>
                <a:spcPts val="0"/>
              </a:spcAft>
              <a:buClr>
                <a:schemeClr val="dk1"/>
              </a:buClr>
              <a:buSzPts val="1300"/>
              <a:buChar char="−"/>
              <a:defRPr>
                <a:solidFill>
                  <a:schemeClr val="dk1"/>
                </a:solidFill>
              </a:defRPr>
            </a:lvl3pPr>
            <a:lvl4pPr indent="-311150" lvl="3" marL="1828800" algn="l">
              <a:lnSpc>
                <a:spcPct val="100000"/>
              </a:lnSpc>
              <a:spcBef>
                <a:spcPts val="1000"/>
              </a:spcBef>
              <a:spcAft>
                <a:spcPts val="0"/>
              </a:spcAft>
              <a:buClr>
                <a:schemeClr val="dk1"/>
              </a:buClr>
              <a:buSzPts val="1300"/>
              <a:buChar char="◦"/>
              <a:defRPr>
                <a:solidFill>
                  <a:schemeClr val="dk1"/>
                </a:solidFill>
              </a:defRPr>
            </a:lvl4pPr>
            <a:lvl5pPr indent="-311150" lvl="4" marL="2286000" algn="l">
              <a:lnSpc>
                <a:spcPct val="100000"/>
              </a:lnSpc>
              <a:spcBef>
                <a:spcPts val="1000"/>
              </a:spcBef>
              <a:spcAft>
                <a:spcPts val="0"/>
              </a:spcAft>
              <a:buClr>
                <a:schemeClr val="dk1"/>
              </a:buClr>
              <a:buSzPts val="1300"/>
              <a:buChar char="−"/>
              <a:defRPr>
                <a:solidFill>
                  <a:schemeClr val="dk1"/>
                </a:solidFill>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Tree>
  </p:cSld>
  <p:clrMapOvr>
    <a:masterClrMapping/>
  </p:clrMapOvr>
  <p:transition spd="med">
    <p:fade/>
  </p:transition>
  <p:extLst>
    <p:ext uri="{DCECCB84-F9BA-43D5-87BE-67443E8EF086}">
      <p15:sldGuideLst>
        <p15:guide id="1" orient="horz" pos="40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green accent 2" showMasterSp="0">
  <p:cSld name="Divider - Deloitte green accent 2">
    <p:spTree>
      <p:nvGrpSpPr>
        <p:cNvPr id="335" name="Shape 335"/>
        <p:cNvGrpSpPr/>
        <p:nvPr/>
      </p:nvGrpSpPr>
      <p:grpSpPr>
        <a:xfrm>
          <a:off x="0" y="0"/>
          <a:ext cx="0" cy="0"/>
          <a:chOff x="0" y="0"/>
          <a:chExt cx="0" cy="0"/>
        </a:xfrm>
      </p:grpSpPr>
      <p:sp>
        <p:nvSpPr>
          <p:cNvPr id="336" name="Google Shape;336;g2752819923c_2_240"/>
          <p:cNvSpPr txBox="1"/>
          <p:nvPr>
            <p:ph type="title"/>
          </p:nvPr>
        </p:nvSpPr>
        <p:spPr>
          <a:xfrm>
            <a:off x="502920" y="1712245"/>
            <a:ext cx="10418233" cy="159240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dk1"/>
              </a:buClr>
              <a:buSzPts val="3600"/>
              <a:buFont typeface="Open Sans Light"/>
              <a:buNone/>
              <a:defRPr b="0" i="0" sz="3600">
                <a:solidFill>
                  <a:schemeClr val="dk1"/>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g2752819923c_2_240"/>
          <p:cNvSpPr txBox="1"/>
          <p:nvPr>
            <p:ph idx="1" type="body"/>
          </p:nvPr>
        </p:nvSpPr>
        <p:spPr>
          <a:xfrm>
            <a:off x="502920" y="3423545"/>
            <a:ext cx="10418235" cy="156653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3600"/>
              <a:buFont typeface="Calibri"/>
              <a:buNone/>
              <a:defRPr sz="3600">
                <a:solidFill>
                  <a:schemeClr val="dk1"/>
                </a:solidFill>
              </a:defRPr>
            </a:lvl1pPr>
            <a:lvl2pPr indent="-228600" lvl="1" marL="914400" algn="l">
              <a:lnSpc>
                <a:spcPct val="100000"/>
              </a:lnSpc>
              <a:spcBef>
                <a:spcPts val="0"/>
              </a:spcBef>
              <a:spcAft>
                <a:spcPts val="0"/>
              </a:spcAft>
              <a:buClr>
                <a:schemeClr val="lt1"/>
              </a:buClr>
              <a:buSzPts val="2667"/>
              <a:buNone/>
              <a:defRPr sz="2667">
                <a:solidFill>
                  <a:schemeClr val="lt1"/>
                </a:solidFill>
              </a:defRPr>
            </a:lvl2pPr>
            <a:lvl3pPr indent="-228600" lvl="2" marL="1371600" algn="l">
              <a:lnSpc>
                <a:spcPct val="100000"/>
              </a:lnSpc>
              <a:spcBef>
                <a:spcPts val="1000"/>
              </a:spcBef>
              <a:spcAft>
                <a:spcPts val="0"/>
              </a:spcAft>
              <a:buClr>
                <a:schemeClr val="lt1"/>
              </a:buClr>
              <a:buSzPts val="2400"/>
              <a:buNone/>
              <a:defRPr sz="2400">
                <a:solidFill>
                  <a:schemeClr val="lt1"/>
                </a:solidFill>
              </a:defRPr>
            </a:lvl3pPr>
            <a:lvl4pPr indent="-228600" lvl="3" marL="1828800" algn="l">
              <a:lnSpc>
                <a:spcPct val="100000"/>
              </a:lnSpc>
              <a:spcBef>
                <a:spcPts val="1000"/>
              </a:spcBef>
              <a:spcAft>
                <a:spcPts val="0"/>
              </a:spcAft>
              <a:buClr>
                <a:schemeClr val="lt1"/>
              </a:buClr>
              <a:buSzPts val="2133"/>
              <a:buNone/>
              <a:defRPr sz="2133">
                <a:solidFill>
                  <a:schemeClr val="lt1"/>
                </a:solidFill>
              </a:defRPr>
            </a:lvl4pPr>
            <a:lvl5pPr indent="-228600" lvl="4" marL="2286000" algn="l">
              <a:lnSpc>
                <a:spcPct val="100000"/>
              </a:lnSpc>
              <a:spcBef>
                <a:spcPts val="1000"/>
              </a:spcBef>
              <a:spcAft>
                <a:spcPts val="0"/>
              </a:spcAft>
              <a:buClr>
                <a:schemeClr val="lt1"/>
              </a:buClr>
              <a:buSzPts val="2133"/>
              <a:buNone/>
              <a:defRPr sz="2133">
                <a:solidFill>
                  <a:schemeClr val="lt1"/>
                </a:solidFill>
              </a:defRPr>
            </a:lvl5pPr>
            <a:lvl6pPr indent="-228600" lvl="5" marL="2743200" algn="l">
              <a:lnSpc>
                <a:spcPct val="100000"/>
              </a:lnSpc>
              <a:spcBef>
                <a:spcPts val="1000"/>
              </a:spcBef>
              <a:spcAft>
                <a:spcPts val="0"/>
              </a:spcAft>
              <a:buClr>
                <a:schemeClr val="lt1"/>
              </a:buClr>
              <a:buSzPts val="2133"/>
              <a:buNone/>
              <a:defRPr sz="2133">
                <a:solidFill>
                  <a:schemeClr val="lt1"/>
                </a:solidFill>
              </a:defRPr>
            </a:lvl6pPr>
            <a:lvl7pPr indent="-228600" lvl="6" marL="3200400" algn="l">
              <a:lnSpc>
                <a:spcPct val="100000"/>
              </a:lnSpc>
              <a:spcBef>
                <a:spcPts val="1000"/>
              </a:spcBef>
              <a:spcAft>
                <a:spcPts val="0"/>
              </a:spcAft>
              <a:buClr>
                <a:schemeClr val="lt1"/>
              </a:buClr>
              <a:buSzPts val="2133"/>
              <a:buNone/>
              <a:defRPr sz="2133">
                <a:solidFill>
                  <a:schemeClr val="lt1"/>
                </a:solidFill>
              </a:defRPr>
            </a:lvl7pPr>
            <a:lvl8pPr indent="-228600" lvl="7" marL="3657600" algn="l">
              <a:lnSpc>
                <a:spcPct val="100000"/>
              </a:lnSpc>
              <a:spcBef>
                <a:spcPts val="1000"/>
              </a:spcBef>
              <a:spcAft>
                <a:spcPts val="0"/>
              </a:spcAft>
              <a:buClr>
                <a:schemeClr val="lt1"/>
              </a:buClr>
              <a:buSzPts val="2133"/>
              <a:buNone/>
              <a:defRPr sz="2133">
                <a:solidFill>
                  <a:schemeClr val="lt1"/>
                </a:solidFill>
              </a:defRPr>
            </a:lvl8pPr>
            <a:lvl9pPr indent="-228600" lvl="8" marL="4114800" algn="l">
              <a:lnSpc>
                <a:spcPct val="100000"/>
              </a:lnSpc>
              <a:spcBef>
                <a:spcPts val="1000"/>
              </a:spcBef>
              <a:spcAft>
                <a:spcPts val="1000"/>
              </a:spcAft>
              <a:buClr>
                <a:schemeClr val="lt1"/>
              </a:buClr>
              <a:buSzPts val="2133"/>
              <a:buNone/>
              <a:defRPr sz="2133">
                <a:solidFill>
                  <a:schemeClr val="lt1"/>
                </a:solidFill>
              </a:defRPr>
            </a:lvl9pPr>
          </a:lstStyle>
          <a:p/>
        </p:txBody>
      </p:sp>
      <p:sp>
        <p:nvSpPr>
          <p:cNvPr id="338" name="Google Shape;338;g2752819923c_2_240"/>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2022 Deloitte Development LLC. All rights reserved.</a:t>
            </a:r>
            <a:endParaRPr b="0" i="0" sz="1400" u="none" cap="none" strike="noStrike">
              <a:solidFill>
                <a:srgbClr val="000000"/>
              </a:solidFill>
              <a:latin typeface="Arial"/>
              <a:ea typeface="Arial"/>
              <a:cs typeface="Arial"/>
              <a:sym typeface="Arial"/>
            </a:endParaRPr>
          </a:p>
        </p:txBody>
      </p:sp>
      <p:sp>
        <p:nvSpPr>
          <p:cNvPr id="339" name="Google Shape;339;g2752819923c_2_240"/>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extLst>
    <p:ext uri="{DCECCB84-F9BA-43D5-87BE-67443E8EF086}">
      <p15:sldGuideLst>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Deloitte green accent 3" showMasterSp="0">
  <p:cSld name="1_Divider - Deloitte green accent 3">
    <p:spTree>
      <p:nvGrpSpPr>
        <p:cNvPr id="340" name="Shape 340"/>
        <p:cNvGrpSpPr/>
        <p:nvPr/>
      </p:nvGrpSpPr>
      <p:grpSpPr>
        <a:xfrm>
          <a:off x="0" y="0"/>
          <a:ext cx="0" cy="0"/>
          <a:chOff x="0" y="0"/>
          <a:chExt cx="0" cy="0"/>
        </a:xfrm>
      </p:grpSpPr>
      <p:sp>
        <p:nvSpPr>
          <p:cNvPr id="341" name="Google Shape;341;g2752819923c_2_245"/>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2022 Deloitte Development LLC. All rights reserved.</a:t>
            </a:r>
            <a:endParaRPr b="0" i="0" sz="1400" u="none" cap="none" strike="noStrike">
              <a:solidFill>
                <a:srgbClr val="000000"/>
              </a:solidFill>
              <a:latin typeface="Arial"/>
              <a:ea typeface="Arial"/>
              <a:cs typeface="Arial"/>
              <a:sym typeface="Arial"/>
            </a:endParaRPr>
          </a:p>
        </p:txBody>
      </p:sp>
      <p:sp>
        <p:nvSpPr>
          <p:cNvPr id="342" name="Google Shape;342;g2752819923c_2_245"/>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grpSp>
        <p:nvGrpSpPr>
          <p:cNvPr id="343" name="Google Shape;343;g2752819923c_2_245"/>
          <p:cNvGrpSpPr/>
          <p:nvPr/>
        </p:nvGrpSpPr>
        <p:grpSpPr>
          <a:xfrm>
            <a:off x="501651" y="457761"/>
            <a:ext cx="1998000" cy="374400"/>
            <a:chOff x="398463" y="404813"/>
            <a:chExt cx="1627187" cy="307976"/>
          </a:xfrm>
        </p:grpSpPr>
        <p:sp>
          <p:nvSpPr>
            <p:cNvPr id="344" name="Google Shape;344;g2752819923c_2_245"/>
            <p:cNvSpPr/>
            <p:nvPr/>
          </p:nvSpPr>
          <p:spPr>
            <a:xfrm>
              <a:off x="1938338" y="625476"/>
              <a:ext cx="87312" cy="87313"/>
            </a:xfrm>
            <a:prstGeom prst="ellipse">
              <a:avLst/>
            </a:prstGeom>
            <a:solidFill>
              <a:srgbClr val="86BC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45" name="Google Shape;345;g2752819923c_2_245"/>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46" name="Google Shape;346;g2752819923c_2_245"/>
            <p:cNvSpPr/>
            <p:nvPr/>
          </p:nvSpPr>
          <p:spPr>
            <a:xfrm>
              <a:off x="906463" y="404813"/>
              <a:ext cx="74612" cy="303213"/>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47" name="Google Shape;347;g2752819923c_2_245"/>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48" name="Google Shape;348;g2752819923c_2_245"/>
            <p:cNvSpPr/>
            <p:nvPr/>
          </p:nvSpPr>
          <p:spPr>
            <a:xfrm>
              <a:off x="1257300" y="482601"/>
              <a:ext cx="74612" cy="22542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49" name="Google Shape;349;g2752819923c_2_245"/>
            <p:cNvSpPr/>
            <p:nvPr/>
          </p:nvSpPr>
          <p:spPr>
            <a:xfrm>
              <a:off x="1257300" y="404813"/>
              <a:ext cx="74612" cy="508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50" name="Google Shape;350;g2752819923c_2_245"/>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51" name="Google Shape;351;g2752819923c_2_245"/>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52" name="Google Shape;352;g2752819923c_2_245"/>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53" name="Google Shape;353;g2752819923c_2_245"/>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pic>
        <p:nvPicPr>
          <p:cNvPr descr="Logo&#10;&#10;Description automatically generated with medium confidence" id="354" name="Google Shape;354;g2752819923c_2_245"/>
          <p:cNvPicPr preferRelativeResize="0"/>
          <p:nvPr/>
        </p:nvPicPr>
        <p:blipFill rotWithShape="1">
          <a:blip r:embed="rId2">
            <a:alphaModFix/>
          </a:blip>
          <a:srcRect b="0" l="0" r="0" t="0"/>
          <a:stretch/>
        </p:blipFill>
        <p:spPr>
          <a:xfrm>
            <a:off x="10507104" y="2263957"/>
            <a:ext cx="1220165" cy="279579"/>
          </a:xfrm>
          <a:prstGeom prst="rect">
            <a:avLst/>
          </a:prstGeom>
          <a:noFill/>
          <a:ln>
            <a:noFill/>
          </a:ln>
        </p:spPr>
      </p:pic>
      <p:pic>
        <p:nvPicPr>
          <p:cNvPr descr="A black and white logo&#10;&#10;Description automatically generated with low confidence" id="355" name="Google Shape;355;g2752819923c_2_245"/>
          <p:cNvPicPr preferRelativeResize="0"/>
          <p:nvPr/>
        </p:nvPicPr>
        <p:blipFill rotWithShape="1">
          <a:blip r:embed="rId3">
            <a:alphaModFix/>
          </a:blip>
          <a:srcRect b="0" l="0" r="0" t="0"/>
          <a:stretch/>
        </p:blipFill>
        <p:spPr>
          <a:xfrm>
            <a:off x="10590275" y="424180"/>
            <a:ext cx="1095803" cy="461803"/>
          </a:xfrm>
          <a:prstGeom prst="rect">
            <a:avLst/>
          </a:prstGeom>
          <a:noFill/>
          <a:ln>
            <a:noFill/>
          </a:ln>
        </p:spPr>
      </p:pic>
      <p:pic>
        <p:nvPicPr>
          <p:cNvPr descr="Logo, company name&#10;&#10;Description automatically generated" id="356" name="Google Shape;356;g2752819923c_2_245"/>
          <p:cNvPicPr preferRelativeResize="0"/>
          <p:nvPr/>
        </p:nvPicPr>
        <p:blipFill rotWithShape="1">
          <a:blip r:embed="rId4">
            <a:alphaModFix/>
          </a:blip>
          <a:srcRect b="0" l="0" r="0" t="0"/>
          <a:stretch/>
        </p:blipFill>
        <p:spPr>
          <a:xfrm>
            <a:off x="11147282" y="1545638"/>
            <a:ext cx="658851" cy="490591"/>
          </a:xfrm>
          <a:prstGeom prst="rect">
            <a:avLst/>
          </a:prstGeom>
          <a:noFill/>
          <a:ln>
            <a:noFill/>
          </a:ln>
        </p:spPr>
      </p:pic>
      <p:pic>
        <p:nvPicPr>
          <p:cNvPr descr="Logo, company name&#10;&#10;Description automatically generated" id="357" name="Google Shape;357;g2752819923c_2_245"/>
          <p:cNvPicPr preferRelativeResize="0"/>
          <p:nvPr/>
        </p:nvPicPr>
        <p:blipFill rotWithShape="1">
          <a:blip r:embed="rId5">
            <a:alphaModFix/>
          </a:blip>
          <a:srcRect b="0" l="0" r="0" t="0"/>
          <a:stretch/>
        </p:blipFill>
        <p:spPr>
          <a:xfrm>
            <a:off x="10373360" y="1113710"/>
            <a:ext cx="1312718" cy="204201"/>
          </a:xfrm>
          <a:prstGeom prst="rect">
            <a:avLst/>
          </a:prstGeom>
          <a:noFill/>
          <a:ln>
            <a:noFill/>
          </a:ln>
        </p:spPr>
      </p:pic>
    </p:spTree>
  </p:cSld>
  <p:clrMapOvr>
    <a:masterClrMapping/>
  </p:clrMapOvr>
  <p:transition spd="med">
    <p:fade/>
  </p:transition>
  <p:extLst>
    <p:ext uri="{DCECCB84-F9BA-43D5-87BE-67443E8EF086}">
      <p15:sldGuideLst>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green accent 4" showMasterSp="0">
  <p:cSld name="Divider - Deloitte green accent 4">
    <p:spTree>
      <p:nvGrpSpPr>
        <p:cNvPr id="358" name="Shape 358"/>
        <p:cNvGrpSpPr/>
        <p:nvPr/>
      </p:nvGrpSpPr>
      <p:grpSpPr>
        <a:xfrm>
          <a:off x="0" y="0"/>
          <a:ext cx="0" cy="0"/>
          <a:chOff x="0" y="0"/>
          <a:chExt cx="0" cy="0"/>
        </a:xfrm>
      </p:grpSpPr>
      <p:sp>
        <p:nvSpPr>
          <p:cNvPr id="359" name="Google Shape;359;g2752819923c_2_263"/>
          <p:cNvSpPr txBox="1"/>
          <p:nvPr>
            <p:ph type="title"/>
          </p:nvPr>
        </p:nvSpPr>
        <p:spPr>
          <a:xfrm>
            <a:off x="502920" y="1712245"/>
            <a:ext cx="10418233" cy="159240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dk1"/>
              </a:buClr>
              <a:buSzPts val="3600"/>
              <a:buFont typeface="Open Sans Light"/>
              <a:buNone/>
              <a:defRPr b="0" i="0" sz="3600">
                <a:solidFill>
                  <a:schemeClr val="dk1"/>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g2752819923c_2_263"/>
          <p:cNvSpPr txBox="1"/>
          <p:nvPr>
            <p:ph idx="1" type="body"/>
          </p:nvPr>
        </p:nvSpPr>
        <p:spPr>
          <a:xfrm>
            <a:off x="502920" y="3423545"/>
            <a:ext cx="10418235" cy="156653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3600"/>
              <a:buFont typeface="Open Sans Light"/>
              <a:buNone/>
              <a:defRPr b="0" i="0" sz="3600">
                <a:solidFill>
                  <a:schemeClr val="dk1"/>
                </a:solidFill>
                <a:latin typeface="Open Sans Light"/>
                <a:ea typeface="Open Sans Light"/>
                <a:cs typeface="Open Sans Light"/>
                <a:sym typeface="Open Sans Light"/>
              </a:defRPr>
            </a:lvl1pPr>
            <a:lvl2pPr indent="-228600" lvl="1" marL="914400" algn="l">
              <a:lnSpc>
                <a:spcPct val="100000"/>
              </a:lnSpc>
              <a:spcBef>
                <a:spcPts val="0"/>
              </a:spcBef>
              <a:spcAft>
                <a:spcPts val="0"/>
              </a:spcAft>
              <a:buClr>
                <a:schemeClr val="lt1"/>
              </a:buClr>
              <a:buSzPts val="2667"/>
              <a:buNone/>
              <a:defRPr sz="2667">
                <a:solidFill>
                  <a:schemeClr val="lt1"/>
                </a:solidFill>
              </a:defRPr>
            </a:lvl2pPr>
            <a:lvl3pPr indent="-228600" lvl="2" marL="1371600" algn="l">
              <a:lnSpc>
                <a:spcPct val="100000"/>
              </a:lnSpc>
              <a:spcBef>
                <a:spcPts val="1000"/>
              </a:spcBef>
              <a:spcAft>
                <a:spcPts val="0"/>
              </a:spcAft>
              <a:buClr>
                <a:schemeClr val="lt1"/>
              </a:buClr>
              <a:buSzPts val="2400"/>
              <a:buNone/>
              <a:defRPr sz="2400">
                <a:solidFill>
                  <a:schemeClr val="lt1"/>
                </a:solidFill>
              </a:defRPr>
            </a:lvl3pPr>
            <a:lvl4pPr indent="-228600" lvl="3" marL="1828800" algn="l">
              <a:lnSpc>
                <a:spcPct val="100000"/>
              </a:lnSpc>
              <a:spcBef>
                <a:spcPts val="1000"/>
              </a:spcBef>
              <a:spcAft>
                <a:spcPts val="0"/>
              </a:spcAft>
              <a:buClr>
                <a:schemeClr val="lt1"/>
              </a:buClr>
              <a:buSzPts val="2133"/>
              <a:buNone/>
              <a:defRPr sz="2133">
                <a:solidFill>
                  <a:schemeClr val="lt1"/>
                </a:solidFill>
              </a:defRPr>
            </a:lvl4pPr>
            <a:lvl5pPr indent="-228600" lvl="4" marL="2286000" algn="l">
              <a:lnSpc>
                <a:spcPct val="100000"/>
              </a:lnSpc>
              <a:spcBef>
                <a:spcPts val="1000"/>
              </a:spcBef>
              <a:spcAft>
                <a:spcPts val="0"/>
              </a:spcAft>
              <a:buClr>
                <a:schemeClr val="lt1"/>
              </a:buClr>
              <a:buSzPts val="2133"/>
              <a:buNone/>
              <a:defRPr sz="2133">
                <a:solidFill>
                  <a:schemeClr val="lt1"/>
                </a:solidFill>
              </a:defRPr>
            </a:lvl5pPr>
            <a:lvl6pPr indent="-228600" lvl="5" marL="2743200" algn="l">
              <a:lnSpc>
                <a:spcPct val="100000"/>
              </a:lnSpc>
              <a:spcBef>
                <a:spcPts val="1000"/>
              </a:spcBef>
              <a:spcAft>
                <a:spcPts val="0"/>
              </a:spcAft>
              <a:buClr>
                <a:schemeClr val="lt1"/>
              </a:buClr>
              <a:buSzPts val="2133"/>
              <a:buNone/>
              <a:defRPr sz="2133">
                <a:solidFill>
                  <a:schemeClr val="lt1"/>
                </a:solidFill>
              </a:defRPr>
            </a:lvl6pPr>
            <a:lvl7pPr indent="-228600" lvl="6" marL="3200400" algn="l">
              <a:lnSpc>
                <a:spcPct val="100000"/>
              </a:lnSpc>
              <a:spcBef>
                <a:spcPts val="1000"/>
              </a:spcBef>
              <a:spcAft>
                <a:spcPts val="0"/>
              </a:spcAft>
              <a:buClr>
                <a:schemeClr val="lt1"/>
              </a:buClr>
              <a:buSzPts val="2133"/>
              <a:buNone/>
              <a:defRPr sz="2133">
                <a:solidFill>
                  <a:schemeClr val="lt1"/>
                </a:solidFill>
              </a:defRPr>
            </a:lvl7pPr>
            <a:lvl8pPr indent="-228600" lvl="7" marL="3657600" algn="l">
              <a:lnSpc>
                <a:spcPct val="100000"/>
              </a:lnSpc>
              <a:spcBef>
                <a:spcPts val="1000"/>
              </a:spcBef>
              <a:spcAft>
                <a:spcPts val="0"/>
              </a:spcAft>
              <a:buClr>
                <a:schemeClr val="lt1"/>
              </a:buClr>
              <a:buSzPts val="2133"/>
              <a:buNone/>
              <a:defRPr sz="2133">
                <a:solidFill>
                  <a:schemeClr val="lt1"/>
                </a:solidFill>
              </a:defRPr>
            </a:lvl8pPr>
            <a:lvl9pPr indent="-228600" lvl="8" marL="4114800" algn="l">
              <a:lnSpc>
                <a:spcPct val="100000"/>
              </a:lnSpc>
              <a:spcBef>
                <a:spcPts val="1000"/>
              </a:spcBef>
              <a:spcAft>
                <a:spcPts val="1000"/>
              </a:spcAft>
              <a:buClr>
                <a:schemeClr val="lt1"/>
              </a:buClr>
              <a:buSzPts val="2133"/>
              <a:buNone/>
              <a:defRPr sz="2133">
                <a:solidFill>
                  <a:schemeClr val="lt1"/>
                </a:solidFill>
              </a:defRPr>
            </a:lvl9pPr>
          </a:lstStyle>
          <a:p/>
        </p:txBody>
      </p:sp>
      <p:sp>
        <p:nvSpPr>
          <p:cNvPr id="361" name="Google Shape;361;g2752819923c_2_263"/>
          <p:cNvSpPr txBox="1"/>
          <p:nvPr/>
        </p:nvSpPr>
        <p:spPr>
          <a:xfrm>
            <a:off x="6335184" y="6477000"/>
            <a:ext cx="4896560" cy="138499"/>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Linux | Network Configuration</a:t>
            </a:r>
            <a:endParaRPr b="0" i="0" sz="1400" u="none" cap="none" strike="noStrike">
              <a:solidFill>
                <a:srgbClr val="000000"/>
              </a:solidFill>
              <a:latin typeface="Arial"/>
              <a:ea typeface="Arial"/>
              <a:cs typeface="Arial"/>
              <a:sym typeface="Arial"/>
            </a:endParaRPr>
          </a:p>
        </p:txBody>
      </p:sp>
      <p:sp>
        <p:nvSpPr>
          <p:cNvPr id="362" name="Google Shape;362;g2752819923c_2_263"/>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2022 Deloitte Development LLC. All rights reserved.</a:t>
            </a:r>
            <a:endParaRPr b="0" i="0" sz="1400" u="none" cap="none" strike="noStrike">
              <a:solidFill>
                <a:srgbClr val="000000"/>
              </a:solidFill>
              <a:latin typeface="Arial"/>
              <a:ea typeface="Arial"/>
              <a:cs typeface="Arial"/>
              <a:sym typeface="Arial"/>
            </a:endParaRPr>
          </a:p>
        </p:txBody>
      </p:sp>
      <p:sp>
        <p:nvSpPr>
          <p:cNvPr id="363" name="Google Shape;363;g2752819923c_2_263"/>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eloitte black" showMasterSp="0">
  <p:cSld name="Divider - Deloitte black">
    <p:spTree>
      <p:nvGrpSpPr>
        <p:cNvPr id="364" name="Shape 364"/>
        <p:cNvGrpSpPr/>
        <p:nvPr/>
      </p:nvGrpSpPr>
      <p:grpSpPr>
        <a:xfrm>
          <a:off x="0" y="0"/>
          <a:ext cx="0" cy="0"/>
          <a:chOff x="0" y="0"/>
          <a:chExt cx="0" cy="0"/>
        </a:xfrm>
      </p:grpSpPr>
      <p:sp>
        <p:nvSpPr>
          <p:cNvPr id="365" name="Google Shape;365;g2752819923c_2_269"/>
          <p:cNvSpPr txBox="1"/>
          <p:nvPr>
            <p:ph type="title"/>
          </p:nvPr>
        </p:nvSpPr>
        <p:spPr>
          <a:xfrm>
            <a:off x="502920" y="1712245"/>
            <a:ext cx="10418233" cy="159240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dk1"/>
              </a:buClr>
              <a:buSzPts val="3600"/>
              <a:buFont typeface="Open Sans Light"/>
              <a:buNone/>
              <a:defRPr b="0" i="0" sz="3600">
                <a:solidFill>
                  <a:schemeClr val="dk1"/>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g2752819923c_2_269"/>
          <p:cNvSpPr txBox="1"/>
          <p:nvPr>
            <p:ph idx="1" type="body"/>
          </p:nvPr>
        </p:nvSpPr>
        <p:spPr>
          <a:xfrm>
            <a:off x="502920" y="3423545"/>
            <a:ext cx="10418235" cy="156653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3600"/>
              <a:buFont typeface="Open Sans Light"/>
              <a:buNone/>
              <a:defRPr b="0" i="0" sz="3600">
                <a:solidFill>
                  <a:schemeClr val="dk1"/>
                </a:solidFill>
                <a:latin typeface="Open Sans Light"/>
                <a:ea typeface="Open Sans Light"/>
                <a:cs typeface="Open Sans Light"/>
                <a:sym typeface="Open Sans Light"/>
              </a:defRPr>
            </a:lvl1pPr>
            <a:lvl2pPr indent="-228600" lvl="1" marL="914400" algn="l">
              <a:lnSpc>
                <a:spcPct val="100000"/>
              </a:lnSpc>
              <a:spcBef>
                <a:spcPts val="0"/>
              </a:spcBef>
              <a:spcAft>
                <a:spcPts val="0"/>
              </a:spcAft>
              <a:buClr>
                <a:schemeClr val="lt1"/>
              </a:buClr>
              <a:buSzPts val="2667"/>
              <a:buNone/>
              <a:defRPr sz="2667">
                <a:solidFill>
                  <a:schemeClr val="lt1"/>
                </a:solidFill>
              </a:defRPr>
            </a:lvl2pPr>
            <a:lvl3pPr indent="-228600" lvl="2" marL="1371600" algn="l">
              <a:lnSpc>
                <a:spcPct val="100000"/>
              </a:lnSpc>
              <a:spcBef>
                <a:spcPts val="1000"/>
              </a:spcBef>
              <a:spcAft>
                <a:spcPts val="0"/>
              </a:spcAft>
              <a:buClr>
                <a:schemeClr val="lt1"/>
              </a:buClr>
              <a:buSzPts val="2400"/>
              <a:buNone/>
              <a:defRPr sz="2400">
                <a:solidFill>
                  <a:schemeClr val="lt1"/>
                </a:solidFill>
              </a:defRPr>
            </a:lvl3pPr>
            <a:lvl4pPr indent="-228600" lvl="3" marL="1828800" algn="l">
              <a:lnSpc>
                <a:spcPct val="100000"/>
              </a:lnSpc>
              <a:spcBef>
                <a:spcPts val="1000"/>
              </a:spcBef>
              <a:spcAft>
                <a:spcPts val="0"/>
              </a:spcAft>
              <a:buClr>
                <a:schemeClr val="lt1"/>
              </a:buClr>
              <a:buSzPts val="2133"/>
              <a:buNone/>
              <a:defRPr sz="2133">
                <a:solidFill>
                  <a:schemeClr val="lt1"/>
                </a:solidFill>
              </a:defRPr>
            </a:lvl4pPr>
            <a:lvl5pPr indent="-228600" lvl="4" marL="2286000" algn="l">
              <a:lnSpc>
                <a:spcPct val="100000"/>
              </a:lnSpc>
              <a:spcBef>
                <a:spcPts val="1000"/>
              </a:spcBef>
              <a:spcAft>
                <a:spcPts val="0"/>
              </a:spcAft>
              <a:buClr>
                <a:schemeClr val="lt1"/>
              </a:buClr>
              <a:buSzPts val="2133"/>
              <a:buNone/>
              <a:defRPr sz="2133">
                <a:solidFill>
                  <a:schemeClr val="lt1"/>
                </a:solidFill>
              </a:defRPr>
            </a:lvl5pPr>
            <a:lvl6pPr indent="-228600" lvl="5" marL="2743200" algn="l">
              <a:lnSpc>
                <a:spcPct val="100000"/>
              </a:lnSpc>
              <a:spcBef>
                <a:spcPts val="1000"/>
              </a:spcBef>
              <a:spcAft>
                <a:spcPts val="0"/>
              </a:spcAft>
              <a:buClr>
                <a:schemeClr val="lt1"/>
              </a:buClr>
              <a:buSzPts val="2133"/>
              <a:buNone/>
              <a:defRPr sz="2133">
                <a:solidFill>
                  <a:schemeClr val="lt1"/>
                </a:solidFill>
              </a:defRPr>
            </a:lvl6pPr>
            <a:lvl7pPr indent="-228600" lvl="6" marL="3200400" algn="l">
              <a:lnSpc>
                <a:spcPct val="100000"/>
              </a:lnSpc>
              <a:spcBef>
                <a:spcPts val="1000"/>
              </a:spcBef>
              <a:spcAft>
                <a:spcPts val="0"/>
              </a:spcAft>
              <a:buClr>
                <a:schemeClr val="lt1"/>
              </a:buClr>
              <a:buSzPts val="2133"/>
              <a:buNone/>
              <a:defRPr sz="2133">
                <a:solidFill>
                  <a:schemeClr val="lt1"/>
                </a:solidFill>
              </a:defRPr>
            </a:lvl7pPr>
            <a:lvl8pPr indent="-228600" lvl="7" marL="3657600" algn="l">
              <a:lnSpc>
                <a:spcPct val="100000"/>
              </a:lnSpc>
              <a:spcBef>
                <a:spcPts val="1000"/>
              </a:spcBef>
              <a:spcAft>
                <a:spcPts val="0"/>
              </a:spcAft>
              <a:buClr>
                <a:schemeClr val="lt1"/>
              </a:buClr>
              <a:buSzPts val="2133"/>
              <a:buNone/>
              <a:defRPr sz="2133">
                <a:solidFill>
                  <a:schemeClr val="lt1"/>
                </a:solidFill>
              </a:defRPr>
            </a:lvl8pPr>
            <a:lvl9pPr indent="-228600" lvl="8" marL="4114800" algn="l">
              <a:lnSpc>
                <a:spcPct val="100000"/>
              </a:lnSpc>
              <a:spcBef>
                <a:spcPts val="1000"/>
              </a:spcBef>
              <a:spcAft>
                <a:spcPts val="1000"/>
              </a:spcAft>
              <a:buClr>
                <a:schemeClr val="lt1"/>
              </a:buClr>
              <a:buSzPts val="2133"/>
              <a:buNone/>
              <a:defRPr sz="2133">
                <a:solidFill>
                  <a:schemeClr val="lt1"/>
                </a:solidFill>
              </a:defRPr>
            </a:lvl9pPr>
          </a:lstStyle>
          <a:p/>
        </p:txBody>
      </p:sp>
      <p:sp>
        <p:nvSpPr>
          <p:cNvPr id="367" name="Google Shape;367;g2752819923c_2_269"/>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2023 Deloitte Development LLC. All rights reserved.</a:t>
            </a:r>
            <a:endParaRPr b="0" i="0" sz="1400" u="none" cap="none" strike="noStrike">
              <a:solidFill>
                <a:srgbClr val="000000"/>
              </a:solidFill>
              <a:latin typeface="Arial"/>
              <a:ea typeface="Arial"/>
              <a:cs typeface="Arial"/>
              <a:sym typeface="Arial"/>
            </a:endParaRPr>
          </a:p>
        </p:txBody>
      </p:sp>
      <p:sp>
        <p:nvSpPr>
          <p:cNvPr id="368" name="Google Shape;368;g2752819923c_2_269"/>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ement green accent 2" showMasterSp="0">
  <p:cSld name="Key statement green accent 2">
    <p:spTree>
      <p:nvGrpSpPr>
        <p:cNvPr id="369" name="Shape 369"/>
        <p:cNvGrpSpPr/>
        <p:nvPr/>
      </p:nvGrpSpPr>
      <p:grpSpPr>
        <a:xfrm>
          <a:off x="0" y="0"/>
          <a:ext cx="0" cy="0"/>
          <a:chOff x="0" y="0"/>
          <a:chExt cx="0" cy="0"/>
        </a:xfrm>
      </p:grpSpPr>
      <p:sp>
        <p:nvSpPr>
          <p:cNvPr id="370" name="Google Shape;370;g2752819923c_2_274"/>
          <p:cNvSpPr txBox="1"/>
          <p:nvPr>
            <p:ph idx="1" type="body"/>
          </p:nvPr>
        </p:nvSpPr>
        <p:spPr>
          <a:xfrm>
            <a:off x="501651" y="1665288"/>
            <a:ext cx="9277349" cy="471646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0"/>
              </a:spcBef>
              <a:spcAft>
                <a:spcPts val="0"/>
              </a:spcAft>
              <a:buClr>
                <a:schemeClr val="dk1"/>
              </a:buClr>
              <a:buSzPts val="3600"/>
              <a:buFont typeface="Calibri"/>
              <a:buNone/>
              <a:defRPr sz="3600">
                <a:solidFill>
                  <a:schemeClr val="dk1"/>
                </a:solidFill>
              </a:defRPr>
            </a:lvl1pPr>
            <a:lvl2pPr indent="-419100" lvl="1" marL="914400" algn="l">
              <a:lnSpc>
                <a:spcPct val="100000"/>
              </a:lnSpc>
              <a:spcBef>
                <a:spcPts val="1000"/>
              </a:spcBef>
              <a:spcAft>
                <a:spcPts val="0"/>
              </a:spcAft>
              <a:buClr>
                <a:schemeClr val="dk2"/>
              </a:buClr>
              <a:buSzPts val="3000"/>
              <a:buChar char="•"/>
              <a:defRPr sz="3000">
                <a:solidFill>
                  <a:schemeClr val="dk2"/>
                </a:solidFill>
              </a:defRPr>
            </a:lvl2pPr>
            <a:lvl3pPr indent="-419100" lvl="2" marL="1371600" algn="l">
              <a:lnSpc>
                <a:spcPct val="100000"/>
              </a:lnSpc>
              <a:spcBef>
                <a:spcPts val="1000"/>
              </a:spcBef>
              <a:spcAft>
                <a:spcPts val="0"/>
              </a:spcAft>
              <a:buClr>
                <a:schemeClr val="dk2"/>
              </a:buClr>
              <a:buSzPts val="3000"/>
              <a:buChar char="−"/>
              <a:defRPr sz="3000">
                <a:solidFill>
                  <a:schemeClr val="dk2"/>
                </a:solidFill>
              </a:defRPr>
            </a:lvl3pPr>
            <a:lvl4pPr indent="-419100" lvl="3" marL="1828800" algn="l">
              <a:lnSpc>
                <a:spcPct val="100000"/>
              </a:lnSpc>
              <a:spcBef>
                <a:spcPts val="1000"/>
              </a:spcBef>
              <a:spcAft>
                <a:spcPts val="0"/>
              </a:spcAft>
              <a:buClr>
                <a:schemeClr val="dk2"/>
              </a:buClr>
              <a:buSzPts val="3000"/>
              <a:buChar char="◦"/>
              <a:defRPr sz="3000">
                <a:solidFill>
                  <a:schemeClr val="dk2"/>
                </a:solidFill>
              </a:defRPr>
            </a:lvl4pPr>
            <a:lvl5pPr indent="-419100" lvl="4" marL="2286000" algn="l">
              <a:lnSpc>
                <a:spcPct val="100000"/>
              </a:lnSpc>
              <a:spcBef>
                <a:spcPts val="1000"/>
              </a:spcBef>
              <a:spcAft>
                <a:spcPts val="0"/>
              </a:spcAft>
              <a:buClr>
                <a:schemeClr val="dk2"/>
              </a:buClr>
              <a:buSzPts val="3000"/>
              <a:buChar char="−"/>
              <a:defRPr sz="3000">
                <a:solidFill>
                  <a:schemeClr val="dk2"/>
                </a:solidFill>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371" name="Google Shape;371;g2752819923c_2_274"/>
          <p:cNvSpPr txBox="1"/>
          <p:nvPr/>
        </p:nvSpPr>
        <p:spPr>
          <a:xfrm>
            <a:off x="6335184" y="6477000"/>
            <a:ext cx="4896560" cy="138499"/>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Course Name</a:t>
            </a:r>
            <a:endParaRPr b="0" i="0" sz="1400" u="none" cap="none" strike="noStrike">
              <a:solidFill>
                <a:srgbClr val="000000"/>
              </a:solidFill>
              <a:latin typeface="Arial"/>
              <a:ea typeface="Arial"/>
              <a:cs typeface="Arial"/>
              <a:sym typeface="Arial"/>
            </a:endParaRPr>
          </a:p>
        </p:txBody>
      </p:sp>
      <p:sp>
        <p:nvSpPr>
          <p:cNvPr id="372" name="Google Shape;372;g2752819923c_2_274"/>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2021 Deloitte Development LLC. All rights reserved.</a:t>
            </a:r>
            <a:endParaRPr b="0" i="0" sz="1400" u="none" cap="none" strike="noStrike">
              <a:solidFill>
                <a:srgbClr val="000000"/>
              </a:solidFill>
              <a:latin typeface="Arial"/>
              <a:ea typeface="Arial"/>
              <a:cs typeface="Arial"/>
              <a:sym typeface="Arial"/>
            </a:endParaRPr>
          </a:p>
        </p:txBody>
      </p:sp>
      <p:sp>
        <p:nvSpPr>
          <p:cNvPr id="373" name="Google Shape;373;g2752819923c_2_274"/>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p9"/>
          <p:cNvSpPr txBox="1"/>
          <p:nvPr>
            <p:ph type="title"/>
          </p:nvPr>
        </p:nvSpPr>
        <p:spPr>
          <a:xfrm>
            <a:off x="2369907" y="5047862"/>
            <a:ext cx="6466362" cy="10784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
          <p:cNvSpPr txBox="1"/>
          <p:nvPr>
            <p:ph idx="1" type="body"/>
          </p:nvPr>
        </p:nvSpPr>
        <p:spPr>
          <a:xfrm>
            <a:off x="838200" y="496111"/>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9"/>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9"/>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9"/>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ement Green Accent 4" showMasterSp="0">
  <p:cSld name="Key statement Green Accent 4">
    <p:spTree>
      <p:nvGrpSpPr>
        <p:cNvPr id="374" name="Shape 374"/>
        <p:cNvGrpSpPr/>
        <p:nvPr/>
      </p:nvGrpSpPr>
      <p:grpSpPr>
        <a:xfrm>
          <a:off x="0" y="0"/>
          <a:ext cx="0" cy="0"/>
          <a:chOff x="0" y="0"/>
          <a:chExt cx="0" cy="0"/>
        </a:xfrm>
      </p:grpSpPr>
      <p:sp>
        <p:nvSpPr>
          <p:cNvPr id="375" name="Google Shape;375;g2752819923c_2_279"/>
          <p:cNvSpPr txBox="1"/>
          <p:nvPr>
            <p:ph idx="1" type="body"/>
          </p:nvPr>
        </p:nvSpPr>
        <p:spPr>
          <a:xfrm>
            <a:off x="501651" y="1665288"/>
            <a:ext cx="9277349" cy="471646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0"/>
              </a:spcBef>
              <a:spcAft>
                <a:spcPts val="0"/>
              </a:spcAft>
              <a:buClr>
                <a:schemeClr val="dk1"/>
              </a:buClr>
              <a:buSzPts val="3600"/>
              <a:buFont typeface="Calibri"/>
              <a:buNone/>
              <a:defRPr sz="3600">
                <a:solidFill>
                  <a:schemeClr val="dk1"/>
                </a:solidFill>
              </a:defRPr>
            </a:lvl1pPr>
            <a:lvl2pPr indent="-419100" lvl="1" marL="914400" algn="l">
              <a:lnSpc>
                <a:spcPct val="100000"/>
              </a:lnSpc>
              <a:spcBef>
                <a:spcPts val="1000"/>
              </a:spcBef>
              <a:spcAft>
                <a:spcPts val="0"/>
              </a:spcAft>
              <a:buClr>
                <a:schemeClr val="dk2"/>
              </a:buClr>
              <a:buSzPts val="3000"/>
              <a:buChar char="•"/>
              <a:defRPr sz="3000">
                <a:solidFill>
                  <a:schemeClr val="dk2"/>
                </a:solidFill>
              </a:defRPr>
            </a:lvl2pPr>
            <a:lvl3pPr indent="-419100" lvl="2" marL="1371600" algn="l">
              <a:lnSpc>
                <a:spcPct val="100000"/>
              </a:lnSpc>
              <a:spcBef>
                <a:spcPts val="1000"/>
              </a:spcBef>
              <a:spcAft>
                <a:spcPts val="0"/>
              </a:spcAft>
              <a:buClr>
                <a:schemeClr val="dk2"/>
              </a:buClr>
              <a:buSzPts val="3000"/>
              <a:buChar char="−"/>
              <a:defRPr sz="3000">
                <a:solidFill>
                  <a:schemeClr val="dk2"/>
                </a:solidFill>
              </a:defRPr>
            </a:lvl3pPr>
            <a:lvl4pPr indent="-419100" lvl="3" marL="1828800" algn="l">
              <a:lnSpc>
                <a:spcPct val="100000"/>
              </a:lnSpc>
              <a:spcBef>
                <a:spcPts val="1000"/>
              </a:spcBef>
              <a:spcAft>
                <a:spcPts val="0"/>
              </a:spcAft>
              <a:buClr>
                <a:schemeClr val="dk2"/>
              </a:buClr>
              <a:buSzPts val="3000"/>
              <a:buChar char="◦"/>
              <a:defRPr sz="3000">
                <a:solidFill>
                  <a:schemeClr val="dk2"/>
                </a:solidFill>
              </a:defRPr>
            </a:lvl4pPr>
            <a:lvl5pPr indent="-419100" lvl="4" marL="2286000" algn="l">
              <a:lnSpc>
                <a:spcPct val="100000"/>
              </a:lnSpc>
              <a:spcBef>
                <a:spcPts val="1000"/>
              </a:spcBef>
              <a:spcAft>
                <a:spcPts val="0"/>
              </a:spcAft>
              <a:buClr>
                <a:schemeClr val="dk2"/>
              </a:buClr>
              <a:buSzPts val="3000"/>
              <a:buChar char="−"/>
              <a:defRPr sz="3000">
                <a:solidFill>
                  <a:schemeClr val="dk2"/>
                </a:solidFill>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376" name="Google Shape;376;g2752819923c_2_279"/>
          <p:cNvSpPr txBox="1"/>
          <p:nvPr/>
        </p:nvSpPr>
        <p:spPr>
          <a:xfrm>
            <a:off x="6335184" y="6477000"/>
            <a:ext cx="4896560" cy="138499"/>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Linux | Network Configuration</a:t>
            </a:r>
            <a:endParaRPr b="0" i="0" sz="1400" u="none" cap="none" strike="noStrike">
              <a:solidFill>
                <a:srgbClr val="000000"/>
              </a:solidFill>
              <a:latin typeface="Arial"/>
              <a:ea typeface="Arial"/>
              <a:cs typeface="Arial"/>
              <a:sym typeface="Arial"/>
            </a:endParaRPr>
          </a:p>
        </p:txBody>
      </p:sp>
      <p:sp>
        <p:nvSpPr>
          <p:cNvPr id="377" name="Google Shape;377;g2752819923c_2_279"/>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2021 Deloitte Development LLC. All rights reserved.</a:t>
            </a:r>
            <a:endParaRPr b="0" i="0" sz="1400" u="none" cap="none" strike="noStrike">
              <a:solidFill>
                <a:srgbClr val="000000"/>
              </a:solidFill>
              <a:latin typeface="Arial"/>
              <a:ea typeface="Arial"/>
              <a:cs typeface="Arial"/>
              <a:sym typeface="Arial"/>
            </a:endParaRPr>
          </a:p>
        </p:txBody>
      </p:sp>
      <p:sp>
        <p:nvSpPr>
          <p:cNvPr id="378" name="Google Shape;378;g2752819923c_2_279"/>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ement teal" showMasterSp="0">
  <p:cSld name="Key statement teal">
    <p:spTree>
      <p:nvGrpSpPr>
        <p:cNvPr id="379" name="Shape 379"/>
        <p:cNvGrpSpPr/>
        <p:nvPr/>
      </p:nvGrpSpPr>
      <p:grpSpPr>
        <a:xfrm>
          <a:off x="0" y="0"/>
          <a:ext cx="0" cy="0"/>
          <a:chOff x="0" y="0"/>
          <a:chExt cx="0" cy="0"/>
        </a:xfrm>
      </p:grpSpPr>
      <p:sp>
        <p:nvSpPr>
          <p:cNvPr id="380" name="Google Shape;380;g2752819923c_2_284"/>
          <p:cNvSpPr txBox="1"/>
          <p:nvPr>
            <p:ph idx="1" type="body"/>
          </p:nvPr>
        </p:nvSpPr>
        <p:spPr>
          <a:xfrm>
            <a:off x="501651" y="1665288"/>
            <a:ext cx="9277349" cy="471646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0"/>
              </a:spcBef>
              <a:spcAft>
                <a:spcPts val="0"/>
              </a:spcAft>
              <a:buClr>
                <a:schemeClr val="dk1"/>
              </a:buClr>
              <a:buSzPts val="3600"/>
              <a:buFont typeface="Calibri"/>
              <a:buNone/>
              <a:defRPr sz="3600">
                <a:solidFill>
                  <a:schemeClr val="dk1"/>
                </a:solidFill>
              </a:defRPr>
            </a:lvl1pPr>
            <a:lvl2pPr indent="-419100" lvl="1" marL="914400" algn="l">
              <a:lnSpc>
                <a:spcPct val="100000"/>
              </a:lnSpc>
              <a:spcBef>
                <a:spcPts val="1000"/>
              </a:spcBef>
              <a:spcAft>
                <a:spcPts val="0"/>
              </a:spcAft>
              <a:buClr>
                <a:schemeClr val="dk2"/>
              </a:buClr>
              <a:buSzPts val="3000"/>
              <a:buChar char="•"/>
              <a:defRPr sz="3000">
                <a:solidFill>
                  <a:schemeClr val="dk2"/>
                </a:solidFill>
              </a:defRPr>
            </a:lvl2pPr>
            <a:lvl3pPr indent="-419100" lvl="2" marL="1371600" algn="l">
              <a:lnSpc>
                <a:spcPct val="100000"/>
              </a:lnSpc>
              <a:spcBef>
                <a:spcPts val="1000"/>
              </a:spcBef>
              <a:spcAft>
                <a:spcPts val="0"/>
              </a:spcAft>
              <a:buClr>
                <a:schemeClr val="dk2"/>
              </a:buClr>
              <a:buSzPts val="3000"/>
              <a:buChar char="−"/>
              <a:defRPr sz="3000">
                <a:solidFill>
                  <a:schemeClr val="dk2"/>
                </a:solidFill>
              </a:defRPr>
            </a:lvl3pPr>
            <a:lvl4pPr indent="-419100" lvl="3" marL="1828800" algn="l">
              <a:lnSpc>
                <a:spcPct val="100000"/>
              </a:lnSpc>
              <a:spcBef>
                <a:spcPts val="1000"/>
              </a:spcBef>
              <a:spcAft>
                <a:spcPts val="0"/>
              </a:spcAft>
              <a:buClr>
                <a:schemeClr val="dk2"/>
              </a:buClr>
              <a:buSzPts val="3000"/>
              <a:buChar char="◦"/>
              <a:defRPr sz="3000">
                <a:solidFill>
                  <a:schemeClr val="dk2"/>
                </a:solidFill>
              </a:defRPr>
            </a:lvl4pPr>
            <a:lvl5pPr indent="-419100" lvl="4" marL="2286000" algn="l">
              <a:lnSpc>
                <a:spcPct val="100000"/>
              </a:lnSpc>
              <a:spcBef>
                <a:spcPts val="1000"/>
              </a:spcBef>
              <a:spcAft>
                <a:spcPts val="0"/>
              </a:spcAft>
              <a:buClr>
                <a:schemeClr val="dk2"/>
              </a:buClr>
              <a:buSzPts val="3000"/>
              <a:buChar char="−"/>
              <a:defRPr sz="3000">
                <a:solidFill>
                  <a:schemeClr val="dk2"/>
                </a:solidFill>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381" name="Google Shape;381;g2752819923c_2_284"/>
          <p:cNvSpPr txBox="1"/>
          <p:nvPr/>
        </p:nvSpPr>
        <p:spPr>
          <a:xfrm>
            <a:off x="6335184" y="6477000"/>
            <a:ext cx="4896560" cy="138499"/>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Linux | Network Configuration</a:t>
            </a:r>
            <a:endParaRPr b="0" i="0" sz="1400" u="none" cap="none" strike="noStrike">
              <a:solidFill>
                <a:srgbClr val="000000"/>
              </a:solidFill>
              <a:latin typeface="Arial"/>
              <a:ea typeface="Arial"/>
              <a:cs typeface="Arial"/>
              <a:sym typeface="Arial"/>
            </a:endParaRPr>
          </a:p>
        </p:txBody>
      </p:sp>
      <p:sp>
        <p:nvSpPr>
          <p:cNvPr id="382" name="Google Shape;382;g2752819923c_2_284"/>
          <p:cNvSpPr txBox="1"/>
          <p:nvPr/>
        </p:nvSpPr>
        <p:spPr>
          <a:xfrm>
            <a:off x="501649" y="6477001"/>
            <a:ext cx="5355168"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cap="none" strike="noStrike">
                <a:solidFill>
                  <a:schemeClr val="dk1"/>
                </a:solidFill>
                <a:latin typeface="Open Sans Light"/>
                <a:ea typeface="Open Sans Light"/>
                <a:cs typeface="Open Sans Light"/>
                <a:sym typeface="Open Sans Light"/>
              </a:rPr>
              <a:t>Copyright © 2021 Deloitte Development LLC. All rights reserved.</a:t>
            </a:r>
            <a:endParaRPr b="0" i="0" sz="1400" u="none" cap="none" strike="noStrike">
              <a:solidFill>
                <a:srgbClr val="000000"/>
              </a:solidFill>
              <a:latin typeface="Arial"/>
              <a:ea typeface="Arial"/>
              <a:cs typeface="Arial"/>
              <a:sym typeface="Arial"/>
            </a:endParaRPr>
          </a:p>
        </p:txBody>
      </p:sp>
      <p:sp>
        <p:nvSpPr>
          <p:cNvPr id="383" name="Google Shape;383;g2752819923c_2_284"/>
          <p:cNvSpPr/>
          <p:nvPr/>
        </p:nvSpPr>
        <p:spPr>
          <a:xfrm>
            <a:off x="11555698" y="6473952"/>
            <a:ext cx="134652" cy="13849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Open Sans Light"/>
                <a:ea typeface="Open Sans Light"/>
                <a:cs typeface="Open Sans Light"/>
                <a:sym typeface="Open Sans Light"/>
              </a:rPr>
              <a:t>‹#›</a:t>
            </a:fld>
            <a:endParaRPr b="0" i="0" sz="900" u="none" cap="none" strike="noStrike">
              <a:solidFill>
                <a:schemeClr val="dk1"/>
              </a:solidFill>
              <a:latin typeface="Open Sans Light"/>
              <a:ea typeface="Open Sans Light"/>
              <a:cs typeface="Open Sans Light"/>
              <a:sym typeface="Open Sans Light"/>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tter Layout" showMasterSp="0">
  <p:cSld name="Letter Layout">
    <p:spTree>
      <p:nvGrpSpPr>
        <p:cNvPr id="384" name="Shape 384"/>
        <p:cNvGrpSpPr/>
        <p:nvPr/>
      </p:nvGrpSpPr>
      <p:grpSpPr>
        <a:xfrm>
          <a:off x="0" y="0"/>
          <a:ext cx="0" cy="0"/>
          <a:chOff x="0" y="0"/>
          <a:chExt cx="0" cy="0"/>
        </a:xfrm>
      </p:grpSpPr>
      <p:sp>
        <p:nvSpPr>
          <p:cNvPr id="385" name="Google Shape;385;g2752819923c_2_289"/>
          <p:cNvSpPr txBox="1"/>
          <p:nvPr>
            <p:ph idx="1" type="body"/>
          </p:nvPr>
        </p:nvSpPr>
        <p:spPr>
          <a:xfrm>
            <a:off x="8862256" y="405929"/>
            <a:ext cx="2831650" cy="10277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85"/>
              </a:spcBef>
              <a:spcAft>
                <a:spcPts val="0"/>
              </a:spcAft>
              <a:buClr>
                <a:schemeClr val="lt1"/>
              </a:buClr>
              <a:buSzPts val="923"/>
              <a:buFont typeface="Calibri"/>
              <a:buNone/>
              <a:defRPr sz="922">
                <a:solidFill>
                  <a:schemeClr val="lt1"/>
                </a:solidFill>
              </a:defRPr>
            </a:lvl1pPr>
            <a:lvl2pPr indent="-290131" lvl="1" marL="914400" algn="l">
              <a:lnSpc>
                <a:spcPct val="100000"/>
              </a:lnSpc>
              <a:spcBef>
                <a:spcPts val="1000"/>
              </a:spcBef>
              <a:spcAft>
                <a:spcPts val="0"/>
              </a:spcAft>
              <a:buClr>
                <a:schemeClr val="lt2"/>
              </a:buClr>
              <a:buSzPts val="969"/>
              <a:buChar char="•"/>
              <a:defRPr sz="968">
                <a:solidFill>
                  <a:schemeClr val="lt2"/>
                </a:solidFill>
              </a:defRPr>
            </a:lvl2pPr>
            <a:lvl3pPr indent="-290131" lvl="2" marL="1371600" algn="l">
              <a:lnSpc>
                <a:spcPct val="100000"/>
              </a:lnSpc>
              <a:spcBef>
                <a:spcPts val="1000"/>
              </a:spcBef>
              <a:spcAft>
                <a:spcPts val="0"/>
              </a:spcAft>
              <a:buClr>
                <a:schemeClr val="lt2"/>
              </a:buClr>
              <a:buSzPts val="969"/>
              <a:buChar char="−"/>
              <a:defRPr sz="968">
                <a:solidFill>
                  <a:schemeClr val="lt2"/>
                </a:solidFill>
              </a:defRPr>
            </a:lvl3pPr>
            <a:lvl4pPr indent="-287210" lvl="3" marL="1828800" algn="l">
              <a:lnSpc>
                <a:spcPct val="100000"/>
              </a:lnSpc>
              <a:spcBef>
                <a:spcPts val="1000"/>
              </a:spcBef>
              <a:spcAft>
                <a:spcPts val="0"/>
              </a:spcAft>
              <a:buClr>
                <a:schemeClr val="lt2"/>
              </a:buClr>
              <a:buSzPts val="923"/>
              <a:buChar char="◦"/>
              <a:defRPr sz="922">
                <a:solidFill>
                  <a:schemeClr val="lt2"/>
                </a:solidFill>
              </a:defRPr>
            </a:lvl4pPr>
            <a:lvl5pPr indent="-287210" lvl="4" marL="2286000" algn="l">
              <a:lnSpc>
                <a:spcPct val="100000"/>
              </a:lnSpc>
              <a:spcBef>
                <a:spcPts val="1000"/>
              </a:spcBef>
              <a:spcAft>
                <a:spcPts val="0"/>
              </a:spcAft>
              <a:buClr>
                <a:schemeClr val="lt2"/>
              </a:buClr>
              <a:buSzPts val="923"/>
              <a:buChar char="−"/>
              <a:defRPr sz="922">
                <a:solidFill>
                  <a:schemeClr val="lt2"/>
                </a:solidFill>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386" name="Google Shape;386;g2752819923c_2_289"/>
          <p:cNvSpPr txBox="1"/>
          <p:nvPr>
            <p:ph idx="2" type="body"/>
          </p:nvPr>
        </p:nvSpPr>
        <p:spPr>
          <a:xfrm>
            <a:off x="495300" y="1665288"/>
            <a:ext cx="2796541" cy="471646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969"/>
              <a:buFont typeface="Calibri"/>
              <a:buNone/>
              <a:defRPr sz="968"/>
            </a:lvl1pPr>
            <a:lvl2pPr indent="-311150" lvl="1" marL="914400" algn="l">
              <a:lnSpc>
                <a:spcPct val="100000"/>
              </a:lnSpc>
              <a:spcBef>
                <a:spcPts val="554"/>
              </a:spcBef>
              <a:spcAft>
                <a:spcPts val="0"/>
              </a:spcAft>
              <a:buClr>
                <a:schemeClr val="lt1"/>
              </a:buClr>
              <a:buSzPts val="1300"/>
              <a:buChar char="•"/>
              <a:defRPr/>
            </a:lvl2pPr>
            <a:lvl3pPr indent="-311150" lvl="2" marL="1371600" algn="l">
              <a:lnSpc>
                <a:spcPct val="100000"/>
              </a:lnSpc>
              <a:spcBef>
                <a:spcPts val="1000"/>
              </a:spcBef>
              <a:spcAft>
                <a:spcPts val="0"/>
              </a:spcAft>
              <a:buClr>
                <a:schemeClr val="lt1"/>
              </a:buClr>
              <a:buSzPts val="1300"/>
              <a:buChar char="−"/>
              <a:defRPr/>
            </a:lvl3pPr>
            <a:lvl4pPr indent="-311150" lvl="3" marL="1828800" algn="l">
              <a:lnSpc>
                <a:spcPct val="100000"/>
              </a:lnSpc>
              <a:spcBef>
                <a:spcPts val="1000"/>
              </a:spcBef>
              <a:spcAft>
                <a:spcPts val="0"/>
              </a:spcAft>
              <a:buClr>
                <a:schemeClr val="lt1"/>
              </a:buClr>
              <a:buSzPts val="1300"/>
              <a:buChar char="◦"/>
              <a:defRPr/>
            </a:lvl4pPr>
            <a:lvl5pPr indent="-311150" lvl="4" marL="2286000" algn="l">
              <a:lnSpc>
                <a:spcPct val="100000"/>
              </a:lnSpc>
              <a:spcBef>
                <a:spcPts val="1000"/>
              </a:spcBef>
              <a:spcAft>
                <a:spcPts val="0"/>
              </a:spcAft>
              <a:buClr>
                <a:schemeClr val="lt1"/>
              </a:buClr>
              <a:buSzPts val="13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387" name="Google Shape;387;g2752819923c_2_289"/>
          <p:cNvSpPr txBox="1"/>
          <p:nvPr>
            <p:ph idx="3" type="body"/>
          </p:nvPr>
        </p:nvSpPr>
        <p:spPr>
          <a:xfrm>
            <a:off x="3780369" y="1665287"/>
            <a:ext cx="7916331" cy="471646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662"/>
              </a:spcBef>
              <a:spcAft>
                <a:spcPts val="0"/>
              </a:spcAft>
              <a:buClr>
                <a:schemeClr val="lt1"/>
              </a:buClr>
              <a:buSzPts val="1300"/>
              <a:buFont typeface="Calibri"/>
              <a:buNone/>
              <a:defRPr/>
            </a:lvl1pPr>
            <a:lvl2pPr indent="-311150" lvl="1" marL="9144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2pPr>
            <a:lvl3pPr indent="-311150" lvl="2" marL="13716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3pPr>
            <a:lvl4pPr indent="-311150" lvl="3" marL="18288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4pPr>
            <a:lvl5pPr indent="-311150" lvl="4" marL="22860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grpSp>
        <p:nvGrpSpPr>
          <p:cNvPr id="388" name="Google Shape;388;g2752819923c_2_289"/>
          <p:cNvGrpSpPr/>
          <p:nvPr/>
        </p:nvGrpSpPr>
        <p:grpSpPr>
          <a:xfrm>
            <a:off x="475325" y="457200"/>
            <a:ext cx="1998000" cy="374400"/>
            <a:chOff x="398463" y="404813"/>
            <a:chExt cx="1627187" cy="307976"/>
          </a:xfrm>
        </p:grpSpPr>
        <p:sp>
          <p:nvSpPr>
            <p:cNvPr id="389" name="Google Shape;389;g2752819923c_2_289"/>
            <p:cNvSpPr/>
            <p:nvPr/>
          </p:nvSpPr>
          <p:spPr>
            <a:xfrm>
              <a:off x="1938338" y="625476"/>
              <a:ext cx="87312" cy="87313"/>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0" name="Google Shape;390;g2752819923c_2_289"/>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1" name="Google Shape;391;g2752819923c_2_289"/>
            <p:cNvSpPr/>
            <p:nvPr/>
          </p:nvSpPr>
          <p:spPr>
            <a:xfrm>
              <a:off x="906463" y="404813"/>
              <a:ext cx="74612" cy="303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2" name="Google Shape;392;g2752819923c_2_289"/>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3" name="Google Shape;393;g2752819923c_2_289"/>
            <p:cNvSpPr/>
            <p:nvPr/>
          </p:nvSpPr>
          <p:spPr>
            <a:xfrm>
              <a:off x="1257300" y="482601"/>
              <a:ext cx="74612" cy="2254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4" name="Google Shape;394;g2752819923c_2_289"/>
            <p:cNvSpPr/>
            <p:nvPr/>
          </p:nvSpPr>
          <p:spPr>
            <a:xfrm>
              <a:off x="1257300" y="404813"/>
              <a:ext cx="74612" cy="5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5" name="Google Shape;395;g2752819923c_2_289"/>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6" name="Google Shape;396;g2752819923c_2_289"/>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7" name="Google Shape;397;g2752819923c_2_289"/>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398" name="Google Shape;398;g2752819923c_2_289"/>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grpSp>
        <p:nvGrpSpPr>
          <p:cNvPr id="399" name="Google Shape;399;g2752819923c_2_289"/>
          <p:cNvGrpSpPr/>
          <p:nvPr/>
        </p:nvGrpSpPr>
        <p:grpSpPr>
          <a:xfrm>
            <a:off x="475325" y="457200"/>
            <a:ext cx="1998000" cy="374400"/>
            <a:chOff x="398463" y="404813"/>
            <a:chExt cx="1627187" cy="307976"/>
          </a:xfrm>
        </p:grpSpPr>
        <p:sp>
          <p:nvSpPr>
            <p:cNvPr id="400" name="Google Shape;400;g2752819923c_2_289"/>
            <p:cNvSpPr/>
            <p:nvPr/>
          </p:nvSpPr>
          <p:spPr>
            <a:xfrm>
              <a:off x="1938338" y="625476"/>
              <a:ext cx="87312" cy="87313"/>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1" name="Google Shape;401;g2752819923c_2_289"/>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2" name="Google Shape;402;g2752819923c_2_289"/>
            <p:cNvSpPr/>
            <p:nvPr/>
          </p:nvSpPr>
          <p:spPr>
            <a:xfrm>
              <a:off x="906463" y="404813"/>
              <a:ext cx="74612" cy="303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3" name="Google Shape;403;g2752819923c_2_289"/>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4" name="Google Shape;404;g2752819923c_2_289"/>
            <p:cNvSpPr/>
            <p:nvPr/>
          </p:nvSpPr>
          <p:spPr>
            <a:xfrm>
              <a:off x="1257300" y="482601"/>
              <a:ext cx="74612" cy="2254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5" name="Google Shape;405;g2752819923c_2_289"/>
            <p:cNvSpPr/>
            <p:nvPr/>
          </p:nvSpPr>
          <p:spPr>
            <a:xfrm>
              <a:off x="1257300" y="404813"/>
              <a:ext cx="74612" cy="5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6" name="Google Shape;406;g2752819923c_2_289"/>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7" name="Google Shape;407;g2752819923c_2_289"/>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8" name="Google Shape;408;g2752819923c_2_289"/>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09" name="Google Shape;409;g2752819923c_2_289"/>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1 column text">
  <p:cSld name="Title, subtitle &amp; 1 column text">
    <p:spTree>
      <p:nvGrpSpPr>
        <p:cNvPr id="410" name="Shape 410"/>
        <p:cNvGrpSpPr/>
        <p:nvPr/>
      </p:nvGrpSpPr>
      <p:grpSpPr>
        <a:xfrm>
          <a:off x="0" y="0"/>
          <a:ext cx="0" cy="0"/>
          <a:chOff x="0" y="0"/>
          <a:chExt cx="0" cy="0"/>
        </a:xfrm>
      </p:grpSpPr>
      <p:sp>
        <p:nvSpPr>
          <p:cNvPr id="411" name="Google Shape;411;g2752819923c_2_315"/>
          <p:cNvSpPr txBox="1"/>
          <p:nvPr>
            <p:ph idx="1" type="body"/>
          </p:nvPr>
        </p:nvSpPr>
        <p:spPr>
          <a:xfrm>
            <a:off x="502920" y="1665290"/>
            <a:ext cx="11187430" cy="47164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Font typeface="Calibri"/>
              <a:buNone/>
              <a:defRPr sz="1600"/>
            </a:lvl1pPr>
            <a:lvl2pPr indent="-317500" lvl="1" marL="914400" algn="l">
              <a:lnSpc>
                <a:spcPct val="100000"/>
              </a:lnSpc>
              <a:spcBef>
                <a:spcPts val="1000"/>
              </a:spcBef>
              <a:spcAft>
                <a:spcPts val="0"/>
              </a:spcAft>
              <a:buClr>
                <a:schemeClr val="lt1"/>
              </a:buClr>
              <a:buSzPts val="1400"/>
              <a:buChar char="•"/>
              <a:defRPr sz="1400"/>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12" name="Google Shape;412;g2752819923c_2_315"/>
          <p:cNvSpPr txBox="1"/>
          <p:nvPr>
            <p:ph idx="2" type="body"/>
          </p:nvPr>
        </p:nvSpPr>
        <p:spPr>
          <a:xfrm>
            <a:off x="501650" y="651600"/>
            <a:ext cx="11188700" cy="75725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575757"/>
              </a:buClr>
              <a:buSzPts val="1800"/>
              <a:buFont typeface="Calibri"/>
              <a:buNone/>
              <a:defRPr b="0" sz="1800">
                <a:solidFill>
                  <a:srgbClr val="575757"/>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13" name="Google Shape;413;g2752819923c_2_315"/>
          <p:cNvSpPr txBox="1"/>
          <p:nvPr>
            <p:ph type="title"/>
          </p:nvPr>
        </p:nvSpPr>
        <p:spPr>
          <a:xfrm>
            <a:off x="501650" y="317500"/>
            <a:ext cx="11188700" cy="33409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Font typeface="Open Sans Light"/>
              <a:buNone/>
              <a:defRPr b="0" i="0">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mp; 1 column text">
  <p:cSld name="1_Title, subtitle &amp; 1 column text">
    <p:spTree>
      <p:nvGrpSpPr>
        <p:cNvPr id="414" name="Shape 414"/>
        <p:cNvGrpSpPr/>
        <p:nvPr/>
      </p:nvGrpSpPr>
      <p:grpSpPr>
        <a:xfrm>
          <a:off x="0" y="0"/>
          <a:ext cx="0" cy="0"/>
          <a:chOff x="0" y="0"/>
          <a:chExt cx="0" cy="0"/>
        </a:xfrm>
      </p:grpSpPr>
      <p:sp>
        <p:nvSpPr>
          <p:cNvPr id="415" name="Google Shape;415;g2752819923c_2_319"/>
          <p:cNvSpPr/>
          <p:nvPr/>
        </p:nvSpPr>
        <p:spPr>
          <a:xfrm>
            <a:off x="0" y="1391055"/>
            <a:ext cx="12192000" cy="4902741"/>
          </a:xfrm>
          <a:prstGeom prst="rect">
            <a:avLst/>
          </a:prstGeom>
          <a:solidFill>
            <a:schemeClr val="dk2"/>
          </a:solid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
        <p:nvSpPr>
          <p:cNvPr id="416" name="Google Shape;416;g2752819923c_2_319"/>
          <p:cNvSpPr txBox="1"/>
          <p:nvPr>
            <p:ph idx="1" type="body"/>
          </p:nvPr>
        </p:nvSpPr>
        <p:spPr>
          <a:xfrm>
            <a:off x="502920" y="1665290"/>
            <a:ext cx="11187430" cy="47164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Font typeface="Calibri"/>
              <a:buNone/>
              <a:defRPr sz="1600"/>
            </a:lvl1pPr>
            <a:lvl2pPr indent="-317500" lvl="1" marL="914400" algn="l">
              <a:lnSpc>
                <a:spcPct val="100000"/>
              </a:lnSpc>
              <a:spcBef>
                <a:spcPts val="1000"/>
              </a:spcBef>
              <a:spcAft>
                <a:spcPts val="0"/>
              </a:spcAft>
              <a:buClr>
                <a:schemeClr val="lt1"/>
              </a:buClr>
              <a:buSzPts val="1400"/>
              <a:buChar char="•"/>
              <a:defRPr sz="1400"/>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17" name="Google Shape;417;g2752819923c_2_319"/>
          <p:cNvSpPr txBox="1"/>
          <p:nvPr>
            <p:ph type="title"/>
          </p:nvPr>
        </p:nvSpPr>
        <p:spPr>
          <a:xfrm>
            <a:off x="501650" y="317500"/>
            <a:ext cx="11188700" cy="33409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Font typeface="Open Sans Light"/>
              <a:buNone/>
              <a:defRPr b="0" i="0">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with image">
  <p:cSld name="2_Contents with image">
    <p:spTree>
      <p:nvGrpSpPr>
        <p:cNvPr id="418" name="Shape 418"/>
        <p:cNvGrpSpPr/>
        <p:nvPr/>
      </p:nvGrpSpPr>
      <p:grpSpPr>
        <a:xfrm>
          <a:off x="0" y="0"/>
          <a:ext cx="0" cy="0"/>
          <a:chOff x="0" y="0"/>
          <a:chExt cx="0" cy="0"/>
        </a:xfrm>
      </p:grpSpPr>
      <p:sp>
        <p:nvSpPr>
          <p:cNvPr id="419" name="Google Shape;419;g2752819923c_2_323"/>
          <p:cNvSpPr txBox="1"/>
          <p:nvPr>
            <p:ph type="title"/>
          </p:nvPr>
        </p:nvSpPr>
        <p:spPr>
          <a:xfrm>
            <a:off x="501651" y="317501"/>
            <a:ext cx="5253690" cy="76722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g2752819923c_2_323"/>
          <p:cNvSpPr/>
          <p:nvPr>
            <p:ph idx="2" type="pic"/>
          </p:nvPr>
        </p:nvSpPr>
        <p:spPr>
          <a:xfrm>
            <a:off x="6095999" y="0"/>
            <a:ext cx="6096001" cy="6858000"/>
          </a:xfrm>
          <a:prstGeom prst="rect">
            <a:avLst/>
          </a:prstGeom>
          <a:noFill/>
          <a:ln>
            <a:noFill/>
          </a:ln>
        </p:spPr>
      </p:sp>
      <p:sp>
        <p:nvSpPr>
          <p:cNvPr id="421" name="Google Shape;421;g2752819923c_2_323"/>
          <p:cNvSpPr txBox="1"/>
          <p:nvPr>
            <p:ph idx="1" type="body"/>
          </p:nvPr>
        </p:nvSpPr>
        <p:spPr>
          <a:xfrm>
            <a:off x="501651" y="1665289"/>
            <a:ext cx="5253690" cy="471646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Font typeface="Open Sans Light"/>
              <a:buNone/>
              <a:defRPr b="0" i="0" sz="1600">
                <a:latin typeface="Open Sans Light"/>
                <a:ea typeface="Open Sans Light"/>
                <a:cs typeface="Open Sans Light"/>
                <a:sym typeface="Open Sans Light"/>
              </a:defRPr>
            </a:lvl1pPr>
            <a:lvl2pPr indent="-317500" lvl="1" marL="914400" algn="l">
              <a:lnSpc>
                <a:spcPct val="100000"/>
              </a:lnSpc>
              <a:spcBef>
                <a:spcPts val="1000"/>
              </a:spcBef>
              <a:spcAft>
                <a:spcPts val="0"/>
              </a:spcAft>
              <a:buClr>
                <a:schemeClr val="lt1"/>
              </a:buClr>
              <a:buSzPts val="1400"/>
              <a:buFont typeface="Arial"/>
              <a:buChar char="•"/>
              <a:defRPr b="0" i="0" sz="1400">
                <a:solidFill>
                  <a:schemeClr val="lt1"/>
                </a:solidFill>
                <a:latin typeface="Open Sans Light"/>
                <a:ea typeface="Open Sans Light"/>
                <a:cs typeface="Open Sans Light"/>
                <a:sym typeface="Open Sans Light"/>
              </a:defRPr>
            </a:lvl2pPr>
            <a:lvl3pPr indent="-311150" lvl="2" marL="13716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3pPr>
            <a:lvl4pPr indent="-311150" lvl="3" marL="18288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4pPr>
            <a:lvl5pPr indent="-311150" lvl="4" marL="22860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22" name="Google Shape;422;g2752819923c_2_323"/>
          <p:cNvSpPr txBox="1"/>
          <p:nvPr>
            <p:ph idx="3" type="body"/>
          </p:nvPr>
        </p:nvSpPr>
        <p:spPr>
          <a:xfrm>
            <a:off x="501650" y="651600"/>
            <a:ext cx="5253690" cy="73344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575757"/>
              </a:buClr>
              <a:buSzPts val="1800"/>
              <a:buFont typeface="Calibri"/>
              <a:buNone/>
              <a:defRPr b="0" sz="1800">
                <a:solidFill>
                  <a:srgbClr val="575757"/>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rofile">
  <p:cSld name="Team profile">
    <p:spTree>
      <p:nvGrpSpPr>
        <p:cNvPr id="423" name="Shape 423"/>
        <p:cNvGrpSpPr/>
        <p:nvPr/>
      </p:nvGrpSpPr>
      <p:grpSpPr>
        <a:xfrm>
          <a:off x="0" y="0"/>
          <a:ext cx="0" cy="0"/>
          <a:chOff x="0" y="0"/>
          <a:chExt cx="0" cy="0"/>
        </a:xfrm>
      </p:grpSpPr>
      <p:sp>
        <p:nvSpPr>
          <p:cNvPr id="424" name="Google Shape;424;g2752819923c_2_328"/>
          <p:cNvSpPr/>
          <p:nvPr>
            <p:ph idx="2" type="pic"/>
          </p:nvPr>
        </p:nvSpPr>
        <p:spPr>
          <a:xfrm>
            <a:off x="501649" y="1659145"/>
            <a:ext cx="2712000" cy="1260000"/>
          </a:xfrm>
          <a:prstGeom prst="rect">
            <a:avLst/>
          </a:prstGeom>
          <a:noFill/>
          <a:ln>
            <a:noFill/>
          </a:ln>
        </p:spPr>
      </p:sp>
      <p:sp>
        <p:nvSpPr>
          <p:cNvPr id="425" name="Google Shape;425;g2752819923c_2_328"/>
          <p:cNvSpPr/>
          <p:nvPr>
            <p:ph idx="3" type="pic"/>
          </p:nvPr>
        </p:nvSpPr>
        <p:spPr>
          <a:xfrm>
            <a:off x="3327216" y="1659145"/>
            <a:ext cx="2712000" cy="1260000"/>
          </a:xfrm>
          <a:prstGeom prst="rect">
            <a:avLst/>
          </a:prstGeom>
          <a:noFill/>
          <a:ln>
            <a:noFill/>
          </a:ln>
        </p:spPr>
      </p:sp>
      <p:sp>
        <p:nvSpPr>
          <p:cNvPr id="426" name="Google Shape;426;g2752819923c_2_328"/>
          <p:cNvSpPr/>
          <p:nvPr>
            <p:ph idx="4" type="pic"/>
          </p:nvPr>
        </p:nvSpPr>
        <p:spPr>
          <a:xfrm>
            <a:off x="6152783" y="1659145"/>
            <a:ext cx="2712000" cy="1260000"/>
          </a:xfrm>
          <a:prstGeom prst="rect">
            <a:avLst/>
          </a:prstGeom>
          <a:noFill/>
          <a:ln>
            <a:noFill/>
          </a:ln>
        </p:spPr>
      </p:sp>
      <p:sp>
        <p:nvSpPr>
          <p:cNvPr id="427" name="Google Shape;427;g2752819923c_2_328"/>
          <p:cNvSpPr/>
          <p:nvPr>
            <p:ph idx="5" type="pic"/>
          </p:nvPr>
        </p:nvSpPr>
        <p:spPr>
          <a:xfrm>
            <a:off x="8978351" y="1659145"/>
            <a:ext cx="2712000" cy="1260000"/>
          </a:xfrm>
          <a:prstGeom prst="rect">
            <a:avLst/>
          </a:prstGeom>
          <a:noFill/>
          <a:ln>
            <a:noFill/>
          </a:ln>
        </p:spPr>
      </p:sp>
      <p:sp>
        <p:nvSpPr>
          <p:cNvPr id="428" name="Google Shape;428;g2752819923c_2_328"/>
          <p:cNvSpPr txBox="1"/>
          <p:nvPr>
            <p:ph idx="1" type="body"/>
          </p:nvPr>
        </p:nvSpPr>
        <p:spPr>
          <a:xfrm>
            <a:off x="501650" y="3124200"/>
            <a:ext cx="2720468" cy="325754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300"/>
              <a:buFont typeface="Calibri"/>
              <a:buNone/>
              <a:defRPr b="1">
                <a:solidFill>
                  <a:schemeClr val="accent1"/>
                </a:solidFill>
              </a:defRPr>
            </a:lvl1pPr>
            <a:lvl2pPr indent="-311150" lvl="1" marL="9144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2pPr>
            <a:lvl3pPr indent="-311150" lvl="2" marL="13716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3pPr>
            <a:lvl4pPr indent="-311150" lvl="3" marL="18288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4pPr>
            <a:lvl5pPr indent="-311150" lvl="4" marL="22860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5pPr>
            <a:lvl6pPr indent="-304800" lvl="5" marL="2743200" algn="l">
              <a:lnSpc>
                <a:spcPct val="100000"/>
              </a:lnSpc>
              <a:spcBef>
                <a:spcPts val="0"/>
              </a:spcBef>
              <a:spcAft>
                <a:spcPts val="0"/>
              </a:spcAft>
              <a:buClr>
                <a:schemeClr val="lt1"/>
              </a:buClr>
              <a:buSzPts val="1200"/>
              <a:buFont typeface="Verdana"/>
              <a:buChar char="−"/>
              <a:defRPr/>
            </a:lvl6pPr>
            <a:lvl7pPr indent="-304800" lvl="6" marL="3200400" algn="l">
              <a:lnSpc>
                <a:spcPct val="100000"/>
              </a:lnSpc>
              <a:spcBef>
                <a:spcPts val="0"/>
              </a:spcBef>
              <a:spcAft>
                <a:spcPts val="0"/>
              </a:spcAft>
              <a:buClr>
                <a:schemeClr val="lt1"/>
              </a:buClr>
              <a:buSzPts val="1200"/>
              <a:buChar char="−"/>
              <a:defRPr/>
            </a:lvl7pPr>
            <a:lvl8pPr indent="-304800" lvl="7" marL="3657600" algn="l">
              <a:lnSpc>
                <a:spcPct val="100000"/>
              </a:lnSpc>
              <a:spcBef>
                <a:spcPts val="0"/>
              </a:spcBef>
              <a:spcAft>
                <a:spcPts val="0"/>
              </a:spcAft>
              <a:buClr>
                <a:schemeClr val="lt1"/>
              </a:buClr>
              <a:buSzPts val="1200"/>
              <a:buChar char="−"/>
              <a:defRPr/>
            </a:lvl8pPr>
            <a:lvl9pPr indent="-304800" lvl="8" marL="4114800" algn="l">
              <a:lnSpc>
                <a:spcPct val="100000"/>
              </a:lnSpc>
              <a:spcBef>
                <a:spcPts val="0"/>
              </a:spcBef>
              <a:spcAft>
                <a:spcPts val="0"/>
              </a:spcAft>
              <a:buClr>
                <a:schemeClr val="lt1"/>
              </a:buClr>
              <a:buSzPts val="1200"/>
              <a:buChar char="−"/>
              <a:defRPr/>
            </a:lvl9pPr>
          </a:lstStyle>
          <a:p/>
        </p:txBody>
      </p:sp>
      <p:sp>
        <p:nvSpPr>
          <p:cNvPr id="429" name="Google Shape;429;g2752819923c_2_328"/>
          <p:cNvSpPr txBox="1"/>
          <p:nvPr>
            <p:ph idx="6" type="body"/>
          </p:nvPr>
        </p:nvSpPr>
        <p:spPr>
          <a:xfrm>
            <a:off x="6149963" y="3120551"/>
            <a:ext cx="2712000" cy="326119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300"/>
              <a:buFont typeface="Calibri"/>
              <a:buNone/>
              <a:defRPr b="1">
                <a:solidFill>
                  <a:schemeClr val="accent1"/>
                </a:solidFill>
              </a:defRPr>
            </a:lvl1pPr>
            <a:lvl2pPr indent="-311150" lvl="1" marL="9144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2pPr>
            <a:lvl3pPr indent="-311150" lvl="2" marL="13716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3pPr>
            <a:lvl4pPr indent="-311150" lvl="3" marL="18288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4pPr>
            <a:lvl5pPr indent="-311150" lvl="4" marL="22860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5pPr>
            <a:lvl6pPr indent="-304800" lvl="5" marL="2743200" algn="l">
              <a:lnSpc>
                <a:spcPct val="100000"/>
              </a:lnSpc>
              <a:spcBef>
                <a:spcPts val="0"/>
              </a:spcBef>
              <a:spcAft>
                <a:spcPts val="0"/>
              </a:spcAft>
              <a:buClr>
                <a:schemeClr val="lt1"/>
              </a:buClr>
              <a:buSzPts val="1200"/>
              <a:buFont typeface="Verdana"/>
              <a:buChar char="−"/>
              <a:defRPr/>
            </a:lvl6pPr>
            <a:lvl7pPr indent="-304800" lvl="6" marL="3200400" algn="l">
              <a:lnSpc>
                <a:spcPct val="100000"/>
              </a:lnSpc>
              <a:spcBef>
                <a:spcPts val="0"/>
              </a:spcBef>
              <a:spcAft>
                <a:spcPts val="0"/>
              </a:spcAft>
              <a:buClr>
                <a:schemeClr val="lt1"/>
              </a:buClr>
              <a:buSzPts val="1200"/>
              <a:buChar char="−"/>
              <a:defRPr/>
            </a:lvl7pPr>
            <a:lvl8pPr indent="-304800" lvl="7" marL="3657600" algn="l">
              <a:lnSpc>
                <a:spcPct val="100000"/>
              </a:lnSpc>
              <a:spcBef>
                <a:spcPts val="0"/>
              </a:spcBef>
              <a:spcAft>
                <a:spcPts val="0"/>
              </a:spcAft>
              <a:buClr>
                <a:schemeClr val="lt1"/>
              </a:buClr>
              <a:buSzPts val="1200"/>
              <a:buChar char="−"/>
              <a:defRPr/>
            </a:lvl8pPr>
            <a:lvl9pPr indent="-304800" lvl="8" marL="4114800" algn="l">
              <a:lnSpc>
                <a:spcPct val="100000"/>
              </a:lnSpc>
              <a:spcBef>
                <a:spcPts val="0"/>
              </a:spcBef>
              <a:spcAft>
                <a:spcPts val="0"/>
              </a:spcAft>
              <a:buClr>
                <a:schemeClr val="lt1"/>
              </a:buClr>
              <a:buSzPts val="1200"/>
              <a:buChar char="−"/>
              <a:defRPr/>
            </a:lvl9pPr>
          </a:lstStyle>
          <a:p/>
        </p:txBody>
      </p:sp>
      <p:sp>
        <p:nvSpPr>
          <p:cNvPr id="430" name="Google Shape;430;g2752819923c_2_328"/>
          <p:cNvSpPr txBox="1"/>
          <p:nvPr>
            <p:ph idx="7" type="body"/>
          </p:nvPr>
        </p:nvSpPr>
        <p:spPr>
          <a:xfrm>
            <a:off x="3330040" y="3124200"/>
            <a:ext cx="2712000" cy="32575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300"/>
              <a:buFont typeface="Calibri"/>
              <a:buNone/>
              <a:defRPr b="1">
                <a:solidFill>
                  <a:schemeClr val="accent1"/>
                </a:solidFill>
              </a:defRPr>
            </a:lvl1pPr>
            <a:lvl2pPr indent="-311150" lvl="1" marL="9144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2pPr>
            <a:lvl3pPr indent="-311150" lvl="2" marL="13716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3pPr>
            <a:lvl4pPr indent="-311150" lvl="3" marL="18288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4pPr>
            <a:lvl5pPr indent="-311150" lvl="4" marL="22860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5pPr>
            <a:lvl6pPr indent="-304800" lvl="5" marL="2743200" algn="l">
              <a:lnSpc>
                <a:spcPct val="100000"/>
              </a:lnSpc>
              <a:spcBef>
                <a:spcPts val="0"/>
              </a:spcBef>
              <a:spcAft>
                <a:spcPts val="0"/>
              </a:spcAft>
              <a:buClr>
                <a:schemeClr val="lt1"/>
              </a:buClr>
              <a:buSzPts val="1200"/>
              <a:buFont typeface="Verdana"/>
              <a:buChar char="−"/>
              <a:defRPr/>
            </a:lvl6pPr>
            <a:lvl7pPr indent="-304800" lvl="6" marL="3200400" algn="l">
              <a:lnSpc>
                <a:spcPct val="100000"/>
              </a:lnSpc>
              <a:spcBef>
                <a:spcPts val="0"/>
              </a:spcBef>
              <a:spcAft>
                <a:spcPts val="0"/>
              </a:spcAft>
              <a:buClr>
                <a:schemeClr val="lt1"/>
              </a:buClr>
              <a:buSzPts val="1200"/>
              <a:buChar char="−"/>
              <a:defRPr/>
            </a:lvl7pPr>
            <a:lvl8pPr indent="-304800" lvl="7" marL="3657600" algn="l">
              <a:lnSpc>
                <a:spcPct val="100000"/>
              </a:lnSpc>
              <a:spcBef>
                <a:spcPts val="0"/>
              </a:spcBef>
              <a:spcAft>
                <a:spcPts val="0"/>
              </a:spcAft>
              <a:buClr>
                <a:schemeClr val="lt1"/>
              </a:buClr>
              <a:buSzPts val="1200"/>
              <a:buChar char="−"/>
              <a:defRPr/>
            </a:lvl8pPr>
            <a:lvl9pPr indent="-304800" lvl="8" marL="4114800" algn="l">
              <a:lnSpc>
                <a:spcPct val="100000"/>
              </a:lnSpc>
              <a:spcBef>
                <a:spcPts val="0"/>
              </a:spcBef>
              <a:spcAft>
                <a:spcPts val="0"/>
              </a:spcAft>
              <a:buClr>
                <a:schemeClr val="lt1"/>
              </a:buClr>
              <a:buSzPts val="1200"/>
              <a:buChar char="−"/>
              <a:defRPr/>
            </a:lvl9pPr>
          </a:lstStyle>
          <a:p/>
        </p:txBody>
      </p:sp>
      <p:sp>
        <p:nvSpPr>
          <p:cNvPr id="431" name="Google Shape;431;g2752819923c_2_328"/>
          <p:cNvSpPr txBox="1"/>
          <p:nvPr>
            <p:ph idx="8" type="body"/>
          </p:nvPr>
        </p:nvSpPr>
        <p:spPr>
          <a:xfrm>
            <a:off x="8993169" y="3108508"/>
            <a:ext cx="2697183" cy="327324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300"/>
              <a:buFont typeface="Calibri"/>
              <a:buNone/>
              <a:defRPr b="1">
                <a:solidFill>
                  <a:schemeClr val="accent1"/>
                </a:solidFill>
              </a:defRPr>
            </a:lvl1pPr>
            <a:lvl2pPr indent="-311150" lvl="1" marL="914400" algn="l">
              <a:lnSpc>
                <a:spcPct val="100000"/>
              </a:lnSpc>
              <a:spcBef>
                <a:spcPts val="100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2pPr>
            <a:lvl3pPr indent="-311150" lvl="2" marL="13716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3pPr>
            <a:lvl4pPr indent="-311150" lvl="3" marL="18288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4pPr>
            <a:lvl5pPr indent="-311150" lvl="4" marL="2286000" algn="l">
              <a:lnSpc>
                <a:spcPct val="100000"/>
              </a:lnSpc>
              <a:spcBef>
                <a:spcPts val="0"/>
              </a:spcBef>
              <a:spcAft>
                <a:spcPts val="0"/>
              </a:spcAft>
              <a:buClr>
                <a:schemeClr val="lt1"/>
              </a:buClr>
              <a:buSzPts val="1300"/>
              <a:buFont typeface="Arial"/>
              <a:buChar char="−"/>
              <a:defRPr b="0" i="0" sz="1300">
                <a:solidFill>
                  <a:schemeClr val="lt1"/>
                </a:solidFill>
                <a:latin typeface="Open Sans Light"/>
                <a:ea typeface="Open Sans Light"/>
                <a:cs typeface="Open Sans Light"/>
                <a:sym typeface="Open Sans Light"/>
              </a:defRPr>
            </a:lvl5pPr>
            <a:lvl6pPr indent="-304800" lvl="5" marL="2743200" algn="l">
              <a:lnSpc>
                <a:spcPct val="100000"/>
              </a:lnSpc>
              <a:spcBef>
                <a:spcPts val="0"/>
              </a:spcBef>
              <a:spcAft>
                <a:spcPts val="0"/>
              </a:spcAft>
              <a:buClr>
                <a:schemeClr val="lt1"/>
              </a:buClr>
              <a:buSzPts val="1200"/>
              <a:buFont typeface="Verdana"/>
              <a:buChar char="−"/>
              <a:defRPr/>
            </a:lvl6pPr>
            <a:lvl7pPr indent="-304800" lvl="6" marL="3200400" algn="l">
              <a:lnSpc>
                <a:spcPct val="100000"/>
              </a:lnSpc>
              <a:spcBef>
                <a:spcPts val="0"/>
              </a:spcBef>
              <a:spcAft>
                <a:spcPts val="0"/>
              </a:spcAft>
              <a:buClr>
                <a:schemeClr val="lt1"/>
              </a:buClr>
              <a:buSzPts val="1200"/>
              <a:buChar char="−"/>
              <a:defRPr/>
            </a:lvl7pPr>
            <a:lvl8pPr indent="-304800" lvl="7" marL="3657600" algn="l">
              <a:lnSpc>
                <a:spcPct val="100000"/>
              </a:lnSpc>
              <a:spcBef>
                <a:spcPts val="0"/>
              </a:spcBef>
              <a:spcAft>
                <a:spcPts val="0"/>
              </a:spcAft>
              <a:buClr>
                <a:schemeClr val="lt1"/>
              </a:buClr>
              <a:buSzPts val="1200"/>
              <a:buChar char="−"/>
              <a:defRPr/>
            </a:lvl8pPr>
            <a:lvl9pPr indent="-304800" lvl="8" marL="4114800" algn="l">
              <a:lnSpc>
                <a:spcPct val="100000"/>
              </a:lnSpc>
              <a:spcBef>
                <a:spcPts val="0"/>
              </a:spcBef>
              <a:spcAft>
                <a:spcPts val="0"/>
              </a:spcAft>
              <a:buClr>
                <a:schemeClr val="lt1"/>
              </a:buClr>
              <a:buSzPts val="1200"/>
              <a:buChar char="−"/>
              <a:defRPr/>
            </a:lvl9pPr>
          </a:lstStyle>
          <a:p/>
        </p:txBody>
      </p:sp>
      <p:sp>
        <p:nvSpPr>
          <p:cNvPr id="432" name="Google Shape;432;g2752819923c_2_328"/>
          <p:cNvSpPr txBox="1"/>
          <p:nvPr>
            <p:ph idx="9" type="body"/>
          </p:nvPr>
        </p:nvSpPr>
        <p:spPr>
          <a:xfrm>
            <a:off x="501650" y="651600"/>
            <a:ext cx="11188700" cy="75725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575757"/>
              </a:buClr>
              <a:buSzPts val="1800"/>
              <a:buFont typeface="Calibri"/>
              <a:buNone/>
              <a:defRPr b="0" sz="1800">
                <a:solidFill>
                  <a:srgbClr val="575757"/>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33" name="Google Shape;433;g2752819923c_2_328"/>
          <p:cNvSpPr txBox="1"/>
          <p:nvPr>
            <p:ph type="title"/>
          </p:nvPr>
        </p:nvSpPr>
        <p:spPr>
          <a:xfrm>
            <a:off x="501650" y="317500"/>
            <a:ext cx="11188700" cy="33409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Font typeface="Open Sans Light"/>
              <a:buNone/>
              <a:defRPr b="0" i="0">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End slide">
    <p:spTree>
      <p:nvGrpSpPr>
        <p:cNvPr id="434" name="Shape 434"/>
        <p:cNvGrpSpPr/>
        <p:nvPr/>
      </p:nvGrpSpPr>
      <p:grpSpPr>
        <a:xfrm>
          <a:off x="0" y="0"/>
          <a:ext cx="0" cy="0"/>
          <a:chOff x="0" y="0"/>
          <a:chExt cx="0" cy="0"/>
        </a:xfrm>
      </p:grpSpPr>
      <p:sp>
        <p:nvSpPr>
          <p:cNvPr id="435" name="Google Shape;435;g2752819923c_2_339"/>
          <p:cNvSpPr txBox="1"/>
          <p:nvPr>
            <p:ph idx="1" type="body"/>
          </p:nvPr>
        </p:nvSpPr>
        <p:spPr>
          <a:xfrm>
            <a:off x="501652" y="4211955"/>
            <a:ext cx="8528936" cy="2169796"/>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lt1"/>
              </a:buClr>
              <a:buSzPts val="900"/>
              <a:buFont typeface="Calibri"/>
              <a:buNone/>
              <a:defRPr sz="900"/>
            </a:lvl1pPr>
            <a:lvl2pPr indent="-342900" lvl="1" marL="914400" algn="l">
              <a:lnSpc>
                <a:spcPct val="100000"/>
              </a:lnSpc>
              <a:spcBef>
                <a:spcPts val="6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36" name="Google Shape;436;g2752819923c_2_339"/>
          <p:cNvSpPr/>
          <p:nvPr>
            <p:ph idx="2" type="pic"/>
          </p:nvPr>
        </p:nvSpPr>
        <p:spPr>
          <a:xfrm>
            <a:off x="9370847" y="4211955"/>
            <a:ext cx="2319503" cy="1725448"/>
          </a:xfrm>
          <a:prstGeom prst="rect">
            <a:avLst/>
          </a:prstGeom>
          <a:noFill/>
          <a:ln>
            <a:noFill/>
          </a:ln>
        </p:spPr>
      </p:sp>
      <p:sp>
        <p:nvSpPr>
          <p:cNvPr id="437" name="Google Shape;437;g2752819923c_2_339"/>
          <p:cNvSpPr txBox="1"/>
          <p:nvPr>
            <p:ph idx="3" type="body"/>
          </p:nvPr>
        </p:nvSpPr>
        <p:spPr>
          <a:xfrm>
            <a:off x="9370850" y="6018028"/>
            <a:ext cx="2319501" cy="363722"/>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lt1"/>
              </a:buClr>
              <a:buSzPts val="950"/>
              <a:buFont typeface="Calibri"/>
              <a:buNone/>
              <a:defRPr sz="950"/>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grpSp>
        <p:nvGrpSpPr>
          <p:cNvPr id="438" name="Google Shape;438;g2752819923c_2_339"/>
          <p:cNvGrpSpPr/>
          <p:nvPr/>
        </p:nvGrpSpPr>
        <p:grpSpPr>
          <a:xfrm>
            <a:off x="475325" y="457200"/>
            <a:ext cx="1998000" cy="374400"/>
            <a:chOff x="398463" y="404813"/>
            <a:chExt cx="1627187" cy="307976"/>
          </a:xfrm>
        </p:grpSpPr>
        <p:sp>
          <p:nvSpPr>
            <p:cNvPr id="439" name="Google Shape;439;g2752819923c_2_339"/>
            <p:cNvSpPr/>
            <p:nvPr/>
          </p:nvSpPr>
          <p:spPr>
            <a:xfrm>
              <a:off x="1938338" y="625476"/>
              <a:ext cx="87312" cy="87313"/>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0" name="Google Shape;440;g2752819923c_2_339"/>
            <p:cNvSpPr/>
            <p:nvPr/>
          </p:nvSpPr>
          <p:spPr>
            <a:xfrm>
              <a:off x="398463" y="406401"/>
              <a:ext cx="247650" cy="301625"/>
            </a:xfrm>
            <a:custGeom>
              <a:rect b="b" l="l" r="r" t="t"/>
              <a:pathLst>
                <a:path extrusionOk="0" h="347" w="28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1" name="Google Shape;441;g2752819923c_2_339"/>
            <p:cNvSpPr/>
            <p:nvPr/>
          </p:nvSpPr>
          <p:spPr>
            <a:xfrm>
              <a:off x="906463" y="404813"/>
              <a:ext cx="74612" cy="303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2" name="Google Shape;442;g2752819923c_2_339"/>
            <p:cNvSpPr/>
            <p:nvPr/>
          </p:nvSpPr>
          <p:spPr>
            <a:xfrm>
              <a:off x="1011238" y="479426"/>
              <a:ext cx="215900" cy="231775"/>
            </a:xfrm>
            <a:custGeom>
              <a:rect b="b" l="l" r="r" t="t"/>
              <a:pathLst>
                <a:path extrusionOk="0" h="267" w="252">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3" name="Google Shape;443;g2752819923c_2_339"/>
            <p:cNvSpPr/>
            <p:nvPr/>
          </p:nvSpPr>
          <p:spPr>
            <a:xfrm>
              <a:off x="1257300" y="482601"/>
              <a:ext cx="74612" cy="22542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4" name="Google Shape;444;g2752819923c_2_339"/>
            <p:cNvSpPr/>
            <p:nvPr/>
          </p:nvSpPr>
          <p:spPr>
            <a:xfrm>
              <a:off x="1257300" y="404813"/>
              <a:ext cx="74612" cy="5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5" name="Google Shape;445;g2752819923c_2_339"/>
            <p:cNvSpPr/>
            <p:nvPr/>
          </p:nvSpPr>
          <p:spPr>
            <a:xfrm>
              <a:off x="1362075" y="411163"/>
              <a:ext cx="158750" cy="300038"/>
            </a:xfrm>
            <a:custGeom>
              <a:rect b="b" l="l" r="r" t="t"/>
              <a:pathLst>
                <a:path extrusionOk="0" h="344" w="18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6" name="Google Shape;446;g2752819923c_2_339"/>
            <p:cNvSpPr/>
            <p:nvPr/>
          </p:nvSpPr>
          <p:spPr>
            <a:xfrm>
              <a:off x="1535113" y="411163"/>
              <a:ext cx="158750" cy="300038"/>
            </a:xfrm>
            <a:custGeom>
              <a:rect b="b" l="l" r="r" t="t"/>
              <a:pathLst>
                <a:path extrusionOk="0" h="344" w="18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7" name="Google Shape;447;g2752819923c_2_339"/>
            <p:cNvSpPr/>
            <p:nvPr/>
          </p:nvSpPr>
          <p:spPr>
            <a:xfrm>
              <a:off x="1709738" y="479426"/>
              <a:ext cx="211137" cy="231775"/>
            </a:xfrm>
            <a:custGeom>
              <a:rect b="b" l="l" r="r" t="t"/>
              <a:pathLst>
                <a:path extrusionOk="0" h="267" w="244">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sp>
          <p:nvSpPr>
            <p:cNvPr id="448" name="Google Shape;448;g2752819923c_2_339"/>
            <p:cNvSpPr/>
            <p:nvPr/>
          </p:nvSpPr>
          <p:spPr>
            <a:xfrm>
              <a:off x="668338" y="479426"/>
              <a:ext cx="209550" cy="231775"/>
            </a:xfrm>
            <a:custGeom>
              <a:rect b="b" l="l" r="r" t="t"/>
              <a:pathLst>
                <a:path extrusionOk="0" h="267" w="243">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Open Sans Light"/>
                <a:ea typeface="Open Sans Light"/>
                <a:cs typeface="Open Sans Light"/>
                <a:sym typeface="Open Sans Light"/>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ft, Subhead">
  <p:cSld name="Title Left, Subhead">
    <p:spTree>
      <p:nvGrpSpPr>
        <p:cNvPr id="449" name="Shape 449"/>
        <p:cNvGrpSpPr/>
        <p:nvPr/>
      </p:nvGrpSpPr>
      <p:grpSpPr>
        <a:xfrm>
          <a:off x="0" y="0"/>
          <a:ext cx="0" cy="0"/>
          <a:chOff x="0" y="0"/>
          <a:chExt cx="0" cy="0"/>
        </a:xfrm>
      </p:grpSpPr>
      <p:sp>
        <p:nvSpPr>
          <p:cNvPr id="450" name="Google Shape;450;g2752819923c_2_354"/>
          <p:cNvSpPr txBox="1"/>
          <p:nvPr>
            <p:ph type="title"/>
          </p:nvPr>
        </p:nvSpPr>
        <p:spPr>
          <a:xfrm>
            <a:off x="914400" y="804672"/>
            <a:ext cx="3347390" cy="1995802"/>
          </a:xfrm>
          <a:prstGeom prst="rect">
            <a:avLst/>
          </a:prstGeom>
          <a:noFill/>
          <a:ln>
            <a:noFill/>
          </a:ln>
        </p:spPr>
        <p:txBody>
          <a:bodyPr anchorCtr="0" anchor="t" bIns="0" lIns="0" spcFirstLastPara="1" rIns="0" wrap="square" tIns="45700">
            <a:noAutofit/>
          </a:bodyPr>
          <a:lstStyle>
            <a:lvl1pPr lvl="0" algn="l">
              <a:lnSpc>
                <a:spcPct val="100000"/>
              </a:lnSpc>
              <a:spcBef>
                <a:spcPts val="0"/>
              </a:spcBef>
              <a:spcAft>
                <a:spcPts val="0"/>
              </a:spcAft>
              <a:buClr>
                <a:schemeClr val="lt1"/>
              </a:buClr>
              <a:buSzPts val="3600"/>
              <a:buFont typeface="Calibri"/>
              <a:buNone/>
              <a:defRPr sz="36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g2752819923c_2_354"/>
          <p:cNvSpPr txBox="1"/>
          <p:nvPr>
            <p:ph idx="1" type="body"/>
          </p:nvPr>
        </p:nvSpPr>
        <p:spPr>
          <a:xfrm>
            <a:off x="914400" y="2743200"/>
            <a:ext cx="3355975" cy="1169988"/>
          </a:xfrm>
          <a:prstGeom prst="rect">
            <a:avLst/>
          </a:prstGeom>
          <a:noFill/>
          <a:ln>
            <a:noFill/>
          </a:ln>
        </p:spPr>
        <p:txBody>
          <a:bodyPr anchorCtr="0" anchor="t" bIns="0" lIns="0" spcFirstLastPara="1" rIns="0" wrap="square" tIns="0">
            <a:normAutofit/>
          </a:bodyPr>
          <a:lstStyle>
            <a:lvl1pPr indent="-228600" lvl="0" marL="457200" algn="l">
              <a:lnSpc>
                <a:spcPct val="130000"/>
              </a:lnSpc>
              <a:spcBef>
                <a:spcPts val="0"/>
              </a:spcBef>
              <a:spcAft>
                <a:spcPts val="0"/>
              </a:spcAft>
              <a:buClr>
                <a:schemeClr val="lt1"/>
              </a:buClr>
              <a:buSzPts val="1200"/>
              <a:buFont typeface="Calibri"/>
              <a:buNone/>
              <a:defRPr sz="1200"/>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head">
  <p:cSld name="Title, Subhead">
    <p:spTree>
      <p:nvGrpSpPr>
        <p:cNvPr id="452" name="Shape 452"/>
        <p:cNvGrpSpPr/>
        <p:nvPr/>
      </p:nvGrpSpPr>
      <p:grpSpPr>
        <a:xfrm>
          <a:off x="0" y="0"/>
          <a:ext cx="0" cy="0"/>
          <a:chOff x="0" y="0"/>
          <a:chExt cx="0" cy="0"/>
        </a:xfrm>
      </p:grpSpPr>
      <p:sp>
        <p:nvSpPr>
          <p:cNvPr id="453" name="Google Shape;453;g2752819923c_2_357"/>
          <p:cNvSpPr txBox="1"/>
          <p:nvPr>
            <p:ph type="title"/>
          </p:nvPr>
        </p:nvSpPr>
        <p:spPr>
          <a:xfrm>
            <a:off x="506875" y="694944"/>
            <a:ext cx="10363200" cy="594360"/>
          </a:xfrm>
          <a:prstGeom prst="rect">
            <a:avLst/>
          </a:prstGeom>
          <a:noFill/>
          <a:ln>
            <a:noFill/>
          </a:ln>
        </p:spPr>
        <p:txBody>
          <a:bodyPr anchorCtr="0" anchor="b" bIns="0" lIns="0" spcFirstLastPara="1" rIns="0" wrap="square" tIns="45700">
            <a:noAutofit/>
          </a:bodyPr>
          <a:lstStyle>
            <a:lvl1pPr lvl="0" algn="l">
              <a:lnSpc>
                <a:spcPct val="100000"/>
              </a:lnSpc>
              <a:spcBef>
                <a:spcPts val="0"/>
              </a:spcBef>
              <a:spcAft>
                <a:spcPts val="0"/>
              </a:spcAft>
              <a:buClr>
                <a:schemeClr val="lt1"/>
              </a:buClr>
              <a:buSzPts val="3600"/>
              <a:buFont typeface="Calibri"/>
              <a:buNone/>
              <a:defRPr sz="36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g2752819923c_2_357"/>
          <p:cNvSpPr txBox="1"/>
          <p:nvPr>
            <p:ph idx="1" type="body"/>
          </p:nvPr>
        </p:nvSpPr>
        <p:spPr>
          <a:xfrm>
            <a:off x="507446" y="466344"/>
            <a:ext cx="7315200" cy="20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FEFEFE"/>
              </a:buClr>
              <a:buSzPts val="900"/>
              <a:buFont typeface="Calibri"/>
              <a:buNone/>
              <a:defRPr b="1" sz="900" cap="none">
                <a:solidFill>
                  <a:srgbClr val="FEFEFE"/>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 name="Shape 43"/>
        <p:cNvGrpSpPr/>
        <p:nvPr/>
      </p:nvGrpSpPr>
      <p:grpSpPr>
        <a:xfrm>
          <a:off x="0" y="0"/>
          <a:ext cx="0" cy="0"/>
          <a:chOff x="0" y="0"/>
          <a:chExt cx="0" cy="0"/>
        </a:xfrm>
      </p:grpSpPr>
      <p:sp>
        <p:nvSpPr>
          <p:cNvPr id="44" name="Google Shape;44;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roxima Nov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6"/>
          <p:cNvSpPr/>
          <p:nvPr>
            <p:ph idx="2" type="pic"/>
          </p:nvPr>
        </p:nvSpPr>
        <p:spPr>
          <a:xfrm>
            <a:off x="5183188" y="987425"/>
            <a:ext cx="6172200" cy="4873625"/>
          </a:xfrm>
          <a:prstGeom prst="rect">
            <a:avLst/>
          </a:prstGeom>
          <a:noFill/>
          <a:ln>
            <a:noFill/>
          </a:ln>
        </p:spPr>
      </p:sp>
      <p:sp>
        <p:nvSpPr>
          <p:cNvPr id="46" name="Google Shape;46;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 name="Google Shape;47;p16"/>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6"/>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6"/>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with image">
  <p:cSld name="Contents with image">
    <p:spTree>
      <p:nvGrpSpPr>
        <p:cNvPr id="455" name="Shape 455"/>
        <p:cNvGrpSpPr/>
        <p:nvPr/>
      </p:nvGrpSpPr>
      <p:grpSpPr>
        <a:xfrm>
          <a:off x="0" y="0"/>
          <a:ext cx="0" cy="0"/>
          <a:chOff x="0" y="0"/>
          <a:chExt cx="0" cy="0"/>
        </a:xfrm>
      </p:grpSpPr>
      <p:sp>
        <p:nvSpPr>
          <p:cNvPr id="456" name="Google Shape;456;g2752819923c_2_360"/>
          <p:cNvSpPr/>
          <p:nvPr>
            <p:ph idx="2" type="pic"/>
          </p:nvPr>
        </p:nvSpPr>
        <p:spPr>
          <a:xfrm>
            <a:off x="5450351" y="1665288"/>
            <a:ext cx="4188949" cy="4716463"/>
          </a:xfrm>
          <a:prstGeom prst="rect">
            <a:avLst/>
          </a:prstGeom>
          <a:noFill/>
          <a:ln>
            <a:noFill/>
          </a:ln>
        </p:spPr>
      </p:sp>
      <p:sp>
        <p:nvSpPr>
          <p:cNvPr id="457" name="Google Shape;457;g2752819923c_2_360"/>
          <p:cNvSpPr txBox="1"/>
          <p:nvPr>
            <p:ph idx="1" type="body"/>
          </p:nvPr>
        </p:nvSpPr>
        <p:spPr>
          <a:xfrm>
            <a:off x="501651" y="1665289"/>
            <a:ext cx="4456429" cy="471646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Font typeface="Calibri"/>
              <a:buNone/>
              <a:defRPr>
                <a:latin typeface="Calibri"/>
                <a:ea typeface="Calibri"/>
                <a:cs typeface="Calibri"/>
                <a:sym typeface="Calibri"/>
              </a:defRPr>
            </a:lvl1pPr>
            <a:lvl2pPr indent="-311150" lvl="1" marL="914400" algn="l">
              <a:lnSpc>
                <a:spcPct val="100000"/>
              </a:lnSpc>
              <a:spcBef>
                <a:spcPts val="1000"/>
              </a:spcBef>
              <a:spcAft>
                <a:spcPts val="0"/>
              </a:spcAft>
              <a:buClr>
                <a:schemeClr val="lt1"/>
              </a:buClr>
              <a:buSzPts val="1300"/>
              <a:buFont typeface="Arial"/>
              <a:buChar char="•"/>
              <a:defRPr>
                <a:latin typeface="Calibri"/>
                <a:ea typeface="Calibri"/>
                <a:cs typeface="Calibri"/>
                <a:sym typeface="Calibri"/>
              </a:defRPr>
            </a:lvl2pPr>
            <a:lvl3pPr indent="-311150" lvl="2" marL="1371600" algn="l">
              <a:lnSpc>
                <a:spcPct val="100000"/>
              </a:lnSpc>
              <a:spcBef>
                <a:spcPts val="1000"/>
              </a:spcBef>
              <a:spcAft>
                <a:spcPts val="0"/>
              </a:spcAft>
              <a:buClr>
                <a:schemeClr val="lt1"/>
              </a:buClr>
              <a:buSzPts val="1300"/>
              <a:buFont typeface="Arial"/>
              <a:buChar char="−"/>
              <a:defRPr>
                <a:latin typeface="Calibri"/>
                <a:ea typeface="Calibri"/>
                <a:cs typeface="Calibri"/>
                <a:sym typeface="Calibri"/>
              </a:defRPr>
            </a:lvl3pPr>
            <a:lvl4pPr indent="-311150" lvl="3" marL="1828800" algn="l">
              <a:lnSpc>
                <a:spcPct val="100000"/>
              </a:lnSpc>
              <a:spcBef>
                <a:spcPts val="1000"/>
              </a:spcBef>
              <a:spcAft>
                <a:spcPts val="0"/>
              </a:spcAft>
              <a:buClr>
                <a:schemeClr val="lt1"/>
              </a:buClr>
              <a:buSzPts val="1300"/>
              <a:buFont typeface="Arial"/>
              <a:buChar char="◦"/>
              <a:defRPr>
                <a:latin typeface="Calibri"/>
                <a:ea typeface="Calibri"/>
                <a:cs typeface="Calibri"/>
                <a:sym typeface="Calibri"/>
              </a:defRPr>
            </a:lvl4pPr>
            <a:lvl5pPr indent="-311150" lvl="4" marL="2286000" algn="l">
              <a:lnSpc>
                <a:spcPct val="100000"/>
              </a:lnSpc>
              <a:spcBef>
                <a:spcPts val="1000"/>
              </a:spcBef>
              <a:spcAft>
                <a:spcPts val="0"/>
              </a:spcAft>
              <a:buClr>
                <a:schemeClr val="lt1"/>
              </a:buClr>
              <a:buSzPts val="1300"/>
              <a:buFont typeface="Arial"/>
              <a:buChar char="−"/>
              <a:defRPr>
                <a:latin typeface="Calibri"/>
                <a:ea typeface="Calibri"/>
                <a:cs typeface="Calibri"/>
                <a:sym typeface="Calibri"/>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58" name="Google Shape;458;g2752819923c_2_360"/>
          <p:cNvSpPr txBox="1"/>
          <p:nvPr>
            <p:ph type="title"/>
          </p:nvPr>
        </p:nvSpPr>
        <p:spPr>
          <a:xfrm>
            <a:off x="495300" y="694944"/>
            <a:ext cx="10363200" cy="594360"/>
          </a:xfrm>
          <a:prstGeom prst="rect">
            <a:avLst/>
          </a:prstGeom>
          <a:solidFill>
            <a:schemeClr val="dk1"/>
          </a:solidFill>
          <a:ln>
            <a:noFill/>
          </a:ln>
        </p:spPr>
        <p:txBody>
          <a:bodyPr anchorCtr="0" anchor="b" bIns="0" lIns="0" spcFirstLastPara="1" rIns="0" wrap="square" tIns="45700">
            <a:noAutofit/>
          </a:bodyPr>
          <a:lstStyle>
            <a:lvl1pPr lvl="0" algn="l">
              <a:lnSpc>
                <a:spcPct val="100000"/>
              </a:lnSpc>
              <a:spcBef>
                <a:spcPts val="0"/>
              </a:spcBef>
              <a:spcAft>
                <a:spcPts val="0"/>
              </a:spcAft>
              <a:buClr>
                <a:schemeClr val="lt1"/>
              </a:buClr>
              <a:buSzPts val="3600"/>
              <a:buFont typeface="Calibri"/>
              <a:buNone/>
              <a:defRPr sz="36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g2752819923c_2_360"/>
          <p:cNvSpPr txBox="1"/>
          <p:nvPr>
            <p:ph idx="3" type="body"/>
          </p:nvPr>
        </p:nvSpPr>
        <p:spPr>
          <a:xfrm>
            <a:off x="495871" y="466344"/>
            <a:ext cx="7315200" cy="203200"/>
          </a:xfrm>
          <a:prstGeom prst="rect">
            <a:avLst/>
          </a:prstGeom>
          <a:solidFill>
            <a:schemeClr val="dk1"/>
          </a:solid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FEFEFE"/>
              </a:buClr>
              <a:buSzPts val="900"/>
              <a:buFont typeface="Calibri"/>
              <a:buNone/>
              <a:defRPr b="1" sz="900" cap="none">
                <a:solidFill>
                  <a:srgbClr val="FEFEFE"/>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title divider slide">
  <p:cSld name="2_Section title divider slide">
    <p:spTree>
      <p:nvGrpSpPr>
        <p:cNvPr id="460" name="Shape 460"/>
        <p:cNvGrpSpPr/>
        <p:nvPr/>
      </p:nvGrpSpPr>
      <p:grpSpPr>
        <a:xfrm>
          <a:off x="0" y="0"/>
          <a:ext cx="0" cy="0"/>
          <a:chOff x="0" y="0"/>
          <a:chExt cx="0" cy="0"/>
        </a:xfrm>
      </p:grpSpPr>
      <p:sp>
        <p:nvSpPr>
          <p:cNvPr id="461" name="Google Shape;461;g2752819923c_2_365"/>
          <p:cNvSpPr/>
          <p:nvPr/>
        </p:nvSpPr>
        <p:spPr>
          <a:xfrm>
            <a:off x="0" y="0"/>
            <a:ext cx="12192000" cy="6858000"/>
          </a:xfrm>
          <a:prstGeom prst="rect">
            <a:avLst/>
          </a:prstGeom>
          <a:solidFill>
            <a:srgbClr val="041E42"/>
          </a:solid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
        <p:nvSpPr>
          <p:cNvPr id="462" name="Google Shape;462;g2752819923c_2_365"/>
          <p:cNvSpPr/>
          <p:nvPr>
            <p:ph idx="2" type="pic"/>
          </p:nvPr>
        </p:nvSpPr>
        <p:spPr>
          <a:xfrm>
            <a:off x="3278525" y="727595"/>
            <a:ext cx="5400000" cy="5400000"/>
          </a:xfrm>
          <a:prstGeom prst="rect">
            <a:avLst/>
          </a:prstGeom>
          <a:noFill/>
          <a:ln>
            <a:noFill/>
          </a:ln>
        </p:spPr>
      </p:sp>
      <p:sp>
        <p:nvSpPr>
          <p:cNvPr id="463" name="Google Shape;463;g2752819923c_2_365"/>
          <p:cNvSpPr txBox="1"/>
          <p:nvPr>
            <p:ph idx="1" type="body"/>
          </p:nvPr>
        </p:nvSpPr>
        <p:spPr>
          <a:xfrm>
            <a:off x="498476" y="2520282"/>
            <a:ext cx="2485950" cy="197941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Calibri"/>
              <a:buNone/>
              <a:defRPr b="0" sz="1800">
                <a:solidFill>
                  <a:schemeClr val="dk1"/>
                </a:solidFill>
              </a:defRPr>
            </a:lvl1pPr>
            <a:lvl2pPr indent="-342900" lvl="1" marL="914400" algn="l">
              <a:lnSpc>
                <a:spcPct val="100000"/>
              </a:lnSpc>
              <a:spcBef>
                <a:spcPts val="1000"/>
              </a:spcBef>
              <a:spcAft>
                <a:spcPts val="0"/>
              </a:spcAft>
              <a:buClr>
                <a:schemeClr val="lt1"/>
              </a:buClr>
              <a:buSzPts val="1800"/>
              <a:buChar char="•"/>
              <a:defRPr/>
            </a:lvl2pPr>
            <a:lvl3pPr indent="-342900" lvl="2" marL="1371600" algn="l">
              <a:lnSpc>
                <a:spcPct val="100000"/>
              </a:lnSpc>
              <a:spcBef>
                <a:spcPts val="1000"/>
              </a:spcBef>
              <a:spcAft>
                <a:spcPts val="0"/>
              </a:spcAft>
              <a:buClr>
                <a:schemeClr val="lt1"/>
              </a:buClr>
              <a:buSzPts val="1800"/>
              <a:buChar char="−"/>
              <a:defRPr/>
            </a:lvl3pPr>
            <a:lvl4pPr indent="-342900" lvl="3" marL="1828800" algn="l">
              <a:lnSpc>
                <a:spcPct val="100000"/>
              </a:lnSpc>
              <a:spcBef>
                <a:spcPts val="1000"/>
              </a:spcBef>
              <a:spcAft>
                <a:spcPts val="0"/>
              </a:spcAft>
              <a:buClr>
                <a:schemeClr val="lt1"/>
              </a:buClr>
              <a:buSzPts val="1800"/>
              <a:buChar char="◦"/>
              <a:defRPr/>
            </a:lvl4pPr>
            <a:lvl5pPr indent="-342900" lvl="4" marL="2286000" algn="l">
              <a:lnSpc>
                <a:spcPct val="100000"/>
              </a:lnSpc>
              <a:spcBef>
                <a:spcPts val="1000"/>
              </a:spcBef>
              <a:spcAft>
                <a:spcPts val="0"/>
              </a:spcAft>
              <a:buClr>
                <a:schemeClr val="lt1"/>
              </a:buClr>
              <a:buSzPts val="1800"/>
              <a:buChar char="−"/>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64" name="Google Shape;464;g2752819923c_2_365"/>
          <p:cNvSpPr txBox="1"/>
          <p:nvPr>
            <p:ph type="title"/>
          </p:nvPr>
        </p:nvSpPr>
        <p:spPr>
          <a:xfrm>
            <a:off x="502919" y="727594"/>
            <a:ext cx="2775605" cy="110120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600"/>
              <a:buFont typeface="Calibri"/>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extLst>
    <p:ext uri="{DCECCB84-F9BA-43D5-87BE-67443E8EF086}">
      <p15:sldGuideLst>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Background)">
  <p:cSld name="3_Title Slide (Background)">
    <p:spTree>
      <p:nvGrpSpPr>
        <p:cNvPr id="465" name="Shape 465"/>
        <p:cNvGrpSpPr/>
        <p:nvPr/>
      </p:nvGrpSpPr>
      <p:grpSpPr>
        <a:xfrm>
          <a:off x="0" y="0"/>
          <a:ext cx="0" cy="0"/>
          <a:chOff x="0" y="0"/>
          <a:chExt cx="0" cy="0"/>
        </a:xfrm>
      </p:grpSpPr>
      <p:sp>
        <p:nvSpPr>
          <p:cNvPr id="466" name="Google Shape;466;g2752819923c_2_370"/>
          <p:cNvSpPr txBox="1"/>
          <p:nvPr>
            <p:ph idx="1" type="body"/>
          </p:nvPr>
        </p:nvSpPr>
        <p:spPr>
          <a:xfrm>
            <a:off x="636293" y="1043128"/>
            <a:ext cx="11007838" cy="30038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400"/>
              <a:buFont typeface="Open Sans"/>
              <a:buNone/>
              <a:defRPr sz="1400">
                <a:solidFill>
                  <a:schemeClr val="lt1"/>
                </a:solidFill>
                <a:latin typeface="Open Sans"/>
                <a:ea typeface="Open Sans"/>
                <a:cs typeface="Open Sans"/>
                <a:sym typeface="Open Sans"/>
              </a:defRPr>
            </a:lvl1pPr>
            <a:lvl2pPr indent="-317500" lvl="1" marL="914400" algn="l">
              <a:lnSpc>
                <a:spcPct val="100000"/>
              </a:lnSpc>
              <a:spcBef>
                <a:spcPts val="1000"/>
              </a:spcBef>
              <a:spcAft>
                <a:spcPts val="0"/>
              </a:spcAft>
              <a:buClr>
                <a:schemeClr val="lt1"/>
              </a:buClr>
              <a:buSzPts val="1400"/>
              <a:buChar char="•"/>
              <a:defRPr sz="1400"/>
            </a:lvl2pPr>
            <a:lvl3pPr indent="-317500" lvl="2" marL="1371600" algn="l">
              <a:lnSpc>
                <a:spcPct val="100000"/>
              </a:lnSpc>
              <a:spcBef>
                <a:spcPts val="1000"/>
              </a:spcBef>
              <a:spcAft>
                <a:spcPts val="0"/>
              </a:spcAft>
              <a:buClr>
                <a:schemeClr val="lt1"/>
              </a:buClr>
              <a:buSzPts val="1400"/>
              <a:buChar char="−"/>
              <a:defRPr sz="1400"/>
            </a:lvl3pPr>
            <a:lvl4pPr indent="-317500" lvl="3" marL="1828800" algn="l">
              <a:lnSpc>
                <a:spcPct val="100000"/>
              </a:lnSpc>
              <a:spcBef>
                <a:spcPts val="1000"/>
              </a:spcBef>
              <a:spcAft>
                <a:spcPts val="0"/>
              </a:spcAft>
              <a:buClr>
                <a:schemeClr val="lt1"/>
              </a:buClr>
              <a:buSzPts val="1400"/>
              <a:buChar char="◦"/>
              <a:defRPr sz="1400"/>
            </a:lvl4pPr>
            <a:lvl5pPr indent="-317500" lvl="4" marL="2286000" algn="l">
              <a:lnSpc>
                <a:spcPct val="100000"/>
              </a:lnSpc>
              <a:spcBef>
                <a:spcPts val="1000"/>
              </a:spcBef>
              <a:spcAft>
                <a:spcPts val="0"/>
              </a:spcAft>
              <a:buClr>
                <a:schemeClr val="lt1"/>
              </a:buClr>
              <a:buSzPts val="1400"/>
              <a:buChar char="−"/>
              <a:defRPr sz="1400"/>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67" name="Google Shape;467;g2752819923c_2_370"/>
          <p:cNvSpPr txBox="1"/>
          <p:nvPr>
            <p:ph idx="2" type="body"/>
          </p:nvPr>
        </p:nvSpPr>
        <p:spPr>
          <a:xfrm>
            <a:off x="636293" y="328613"/>
            <a:ext cx="4757509" cy="122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1"/>
              </a:buClr>
              <a:buSzPts val="1000"/>
              <a:buFont typeface="Open Sans"/>
              <a:buNone/>
              <a:defRPr b="1" i="0" sz="1000" cap="none">
                <a:solidFill>
                  <a:schemeClr val="dk1"/>
                </a:solidFill>
                <a:latin typeface="Open Sans"/>
                <a:ea typeface="Open Sans"/>
                <a:cs typeface="Open Sans"/>
                <a:sym typeface="Open Sans"/>
              </a:defRPr>
            </a:lvl1pPr>
            <a:lvl2pPr indent="-292100" lvl="1" marL="914400" algn="l">
              <a:lnSpc>
                <a:spcPct val="100000"/>
              </a:lnSpc>
              <a:spcBef>
                <a:spcPts val="1000"/>
              </a:spcBef>
              <a:spcAft>
                <a:spcPts val="0"/>
              </a:spcAft>
              <a:buClr>
                <a:schemeClr val="lt1"/>
              </a:buClr>
              <a:buSzPts val="1000"/>
              <a:buChar char="•"/>
              <a:defRPr sz="1000">
                <a:latin typeface="Open Sans"/>
                <a:ea typeface="Open Sans"/>
                <a:cs typeface="Open Sans"/>
                <a:sym typeface="Open Sans"/>
              </a:defRPr>
            </a:lvl2pPr>
            <a:lvl3pPr indent="-292100" lvl="2" marL="1371600" algn="l">
              <a:lnSpc>
                <a:spcPct val="100000"/>
              </a:lnSpc>
              <a:spcBef>
                <a:spcPts val="1000"/>
              </a:spcBef>
              <a:spcAft>
                <a:spcPts val="0"/>
              </a:spcAft>
              <a:buClr>
                <a:schemeClr val="lt1"/>
              </a:buClr>
              <a:buSzPts val="1000"/>
              <a:buChar char="−"/>
              <a:defRPr sz="1000">
                <a:latin typeface="Open Sans"/>
                <a:ea typeface="Open Sans"/>
                <a:cs typeface="Open Sans"/>
                <a:sym typeface="Open Sans"/>
              </a:defRPr>
            </a:lvl3pPr>
            <a:lvl4pPr indent="-292100" lvl="3" marL="1828800" algn="l">
              <a:lnSpc>
                <a:spcPct val="100000"/>
              </a:lnSpc>
              <a:spcBef>
                <a:spcPts val="1000"/>
              </a:spcBef>
              <a:spcAft>
                <a:spcPts val="0"/>
              </a:spcAft>
              <a:buClr>
                <a:schemeClr val="lt1"/>
              </a:buClr>
              <a:buSzPts val="1000"/>
              <a:buChar char="◦"/>
              <a:defRPr sz="1000">
                <a:latin typeface="Open Sans"/>
                <a:ea typeface="Open Sans"/>
                <a:cs typeface="Open Sans"/>
                <a:sym typeface="Open Sans"/>
              </a:defRPr>
            </a:lvl4pPr>
            <a:lvl5pPr indent="-292100" lvl="4" marL="2286000" algn="l">
              <a:lnSpc>
                <a:spcPct val="100000"/>
              </a:lnSpc>
              <a:spcBef>
                <a:spcPts val="1000"/>
              </a:spcBef>
              <a:spcAft>
                <a:spcPts val="0"/>
              </a:spcAft>
              <a:buClr>
                <a:schemeClr val="lt1"/>
              </a:buClr>
              <a:buSzPts val="1000"/>
              <a:buChar char="−"/>
              <a:defRPr sz="1000">
                <a:latin typeface="Open Sans"/>
                <a:ea typeface="Open Sans"/>
                <a:cs typeface="Open Sans"/>
                <a:sym typeface="Open Sans"/>
              </a:defRPr>
            </a:lvl5pPr>
            <a:lvl6pPr indent="-342900" lvl="5" marL="2743200" algn="l">
              <a:lnSpc>
                <a:spcPct val="100000"/>
              </a:lnSpc>
              <a:spcBef>
                <a:spcPts val="1000"/>
              </a:spcBef>
              <a:spcAft>
                <a:spcPts val="0"/>
              </a:spcAft>
              <a:buClr>
                <a:schemeClr val="lt1"/>
              </a:buClr>
              <a:buSzPts val="1800"/>
              <a:buChar char="−"/>
              <a:defRPr/>
            </a:lvl6pPr>
            <a:lvl7pPr indent="-342900" lvl="6" marL="3200400" algn="l">
              <a:lnSpc>
                <a:spcPct val="100000"/>
              </a:lnSpc>
              <a:spcBef>
                <a:spcPts val="1000"/>
              </a:spcBef>
              <a:spcAft>
                <a:spcPts val="0"/>
              </a:spcAft>
              <a:buClr>
                <a:schemeClr val="lt1"/>
              </a:buClr>
              <a:buSzPts val="1800"/>
              <a:buChar char="−"/>
              <a:defRPr/>
            </a:lvl7pPr>
            <a:lvl8pPr indent="-342900" lvl="7" marL="3657600" algn="l">
              <a:lnSpc>
                <a:spcPct val="100000"/>
              </a:lnSpc>
              <a:spcBef>
                <a:spcPts val="1000"/>
              </a:spcBef>
              <a:spcAft>
                <a:spcPts val="0"/>
              </a:spcAft>
              <a:buClr>
                <a:schemeClr val="lt1"/>
              </a:buClr>
              <a:buSzPts val="1800"/>
              <a:buChar char="−"/>
              <a:defRPr/>
            </a:lvl8pPr>
            <a:lvl9pPr indent="-342900" lvl="8" marL="4114800" algn="l">
              <a:lnSpc>
                <a:spcPct val="100000"/>
              </a:lnSpc>
              <a:spcBef>
                <a:spcPts val="1000"/>
              </a:spcBef>
              <a:spcAft>
                <a:spcPts val="1000"/>
              </a:spcAft>
              <a:buClr>
                <a:schemeClr val="lt1"/>
              </a:buClr>
              <a:buSzPts val="1800"/>
              <a:buChar char="−"/>
              <a:defRPr/>
            </a:lvl9pPr>
          </a:lstStyle>
          <a:p/>
        </p:txBody>
      </p:sp>
      <p:sp>
        <p:nvSpPr>
          <p:cNvPr id="468" name="Google Shape;468;g2752819923c_2_370"/>
          <p:cNvSpPr txBox="1"/>
          <p:nvPr>
            <p:ph type="title"/>
          </p:nvPr>
        </p:nvSpPr>
        <p:spPr>
          <a:xfrm>
            <a:off x="636293" y="451413"/>
            <a:ext cx="11007838" cy="56765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400"/>
              <a:buFont typeface="Calibri"/>
              <a:buNone/>
              <a:defRPr b="1" i="0" sz="24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3768">
          <p15:clr>
            <a:srgbClr val="FBAE40"/>
          </p15:clr>
        </p15:guide>
        <p15:guide id="2"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9" name="Shape 469"/>
        <p:cNvGrpSpPr/>
        <p:nvPr/>
      </p:nvGrpSpPr>
      <p:grpSpPr>
        <a:xfrm>
          <a:off x="0" y="0"/>
          <a:ext cx="0" cy="0"/>
          <a:chOff x="0" y="0"/>
          <a:chExt cx="0" cy="0"/>
        </a:xfrm>
      </p:grpSpPr>
      <p:sp>
        <p:nvSpPr>
          <p:cNvPr id="470" name="Google Shape;470;g27569229b1e_0_13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g27569229b1e_0_132"/>
          <p:cNvSpPr/>
          <p:nvPr>
            <p:ph idx="2" type="pic"/>
          </p:nvPr>
        </p:nvSpPr>
        <p:spPr>
          <a:xfrm>
            <a:off x="5183188" y="987425"/>
            <a:ext cx="6172200" cy="4873500"/>
          </a:xfrm>
          <a:prstGeom prst="rect">
            <a:avLst/>
          </a:prstGeom>
          <a:noFill/>
          <a:ln>
            <a:noFill/>
          </a:ln>
        </p:spPr>
      </p:sp>
      <p:sp>
        <p:nvSpPr>
          <p:cNvPr id="472" name="Google Shape;472;g27569229b1e_0_13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3" name="Google Shape;473;g27569229b1e_0_1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FFFFFF"/>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474" name="Google Shape;474;g27569229b1e_0_1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FFFFFF"/>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475" name="Google Shape;475;g27569229b1e_0_1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6" name="Shape 476"/>
        <p:cNvGrpSpPr/>
        <p:nvPr/>
      </p:nvGrpSpPr>
      <p:grpSpPr>
        <a:xfrm>
          <a:off x="0" y="0"/>
          <a:ext cx="0" cy="0"/>
          <a:chOff x="0" y="0"/>
          <a:chExt cx="0" cy="0"/>
        </a:xfrm>
      </p:grpSpPr>
      <p:sp>
        <p:nvSpPr>
          <p:cNvPr id="477" name="Google Shape;477;g27569229b1e_0_139"/>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g27569229b1e_0_139"/>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lvl1pPr indent="-228600" lvl="0" marL="457200" algn="l">
              <a:lnSpc>
                <a:spcPct val="90000"/>
              </a:lnSpc>
              <a:spcBef>
                <a:spcPts val="1200"/>
              </a:spcBef>
              <a:spcAft>
                <a:spcPts val="0"/>
              </a:spcAft>
              <a:buSzPts val="1800"/>
              <a:buNone/>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9" name="Google Shape;479;g27569229b1e_0_139"/>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0" name="Google Shape;480;g27569229b1e_0_139"/>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1" name="Google Shape;481;g27569229b1e_0_13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6" name="Shape 486"/>
        <p:cNvGrpSpPr/>
        <p:nvPr/>
      </p:nvGrpSpPr>
      <p:grpSpPr>
        <a:xfrm>
          <a:off x="0" y="0"/>
          <a:ext cx="0" cy="0"/>
          <a:chOff x="0" y="0"/>
          <a:chExt cx="0" cy="0"/>
        </a:xfrm>
      </p:grpSpPr>
      <p:sp>
        <p:nvSpPr>
          <p:cNvPr id="487" name="Google Shape;487;g2755dd52900_0_51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488" name="Google Shape;488;g2755dd52900_0_51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489" name="Google Shape;489;g2755dd52900_0_5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0" name="Shape 490"/>
        <p:cNvGrpSpPr/>
        <p:nvPr/>
      </p:nvGrpSpPr>
      <p:grpSpPr>
        <a:xfrm>
          <a:off x="0" y="0"/>
          <a:ext cx="0" cy="0"/>
          <a:chOff x="0" y="0"/>
          <a:chExt cx="0" cy="0"/>
        </a:xfrm>
      </p:grpSpPr>
      <p:sp>
        <p:nvSpPr>
          <p:cNvPr id="491" name="Google Shape;491;g2755dd52900_0_55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2" name="Shape 492"/>
        <p:cNvGrpSpPr/>
        <p:nvPr/>
      </p:nvGrpSpPr>
      <p:grpSpPr>
        <a:xfrm>
          <a:off x="0" y="0"/>
          <a:ext cx="0" cy="0"/>
          <a:chOff x="0" y="0"/>
          <a:chExt cx="0" cy="0"/>
        </a:xfrm>
      </p:grpSpPr>
      <p:sp>
        <p:nvSpPr>
          <p:cNvPr id="493" name="Google Shape;493;g2755dd52900_0_51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94" name="Google Shape;494;g2755dd52900_0_51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5" name="Shape 495"/>
        <p:cNvGrpSpPr/>
        <p:nvPr/>
      </p:nvGrpSpPr>
      <p:grpSpPr>
        <a:xfrm>
          <a:off x="0" y="0"/>
          <a:ext cx="0" cy="0"/>
          <a:chOff x="0" y="0"/>
          <a:chExt cx="0" cy="0"/>
        </a:xfrm>
      </p:grpSpPr>
      <p:sp>
        <p:nvSpPr>
          <p:cNvPr id="496" name="Google Shape;496;g2755dd52900_0_52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97" name="Google Shape;497;g2755dd52900_0_52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98" name="Google Shape;498;g2755dd52900_0_5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9" name="Shape 499"/>
        <p:cNvGrpSpPr/>
        <p:nvPr/>
      </p:nvGrpSpPr>
      <p:grpSpPr>
        <a:xfrm>
          <a:off x="0" y="0"/>
          <a:ext cx="0" cy="0"/>
          <a:chOff x="0" y="0"/>
          <a:chExt cx="0" cy="0"/>
        </a:xfrm>
      </p:grpSpPr>
      <p:sp>
        <p:nvSpPr>
          <p:cNvPr id="500" name="Google Shape;500;g2755dd52900_0_52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01" name="Google Shape;501;g2755dd52900_0_52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02" name="Google Shape;502;g2755dd52900_0_52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03" name="Google Shape;503;g2755dd52900_0_52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2_Title and Content">
    <p:spTree>
      <p:nvGrpSpPr>
        <p:cNvPr id="50" name="Shape 50"/>
        <p:cNvGrpSpPr/>
        <p:nvPr/>
      </p:nvGrpSpPr>
      <p:grpSpPr>
        <a:xfrm>
          <a:off x="0" y="0"/>
          <a:ext cx="0" cy="0"/>
          <a:chOff x="0" y="0"/>
          <a:chExt cx="0" cy="0"/>
        </a:xfrm>
      </p:grpSpPr>
      <p:sp>
        <p:nvSpPr>
          <p:cNvPr id="51" name="Google Shape;51;g239a53e8458_1_9"/>
          <p:cNvSpPr txBox="1"/>
          <p:nvPr>
            <p:ph idx="1" type="body"/>
          </p:nvPr>
        </p:nvSpPr>
        <p:spPr>
          <a:xfrm>
            <a:off x="711200" y="1600201"/>
            <a:ext cx="106680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
              </a:spcBef>
              <a:spcAft>
                <a:spcPts val="0"/>
              </a:spcAft>
              <a:buClr>
                <a:schemeClr val="dk1"/>
              </a:buClr>
              <a:buSzPts val="1800"/>
              <a:buChar char="•"/>
              <a:defRPr/>
            </a:lvl1pPr>
            <a:lvl2pPr indent="-342900" lvl="1" marL="914400" algn="l">
              <a:lnSpc>
                <a:spcPct val="90000"/>
              </a:lnSpc>
              <a:spcBef>
                <a:spcPts val="360"/>
              </a:spcBef>
              <a:spcAft>
                <a:spcPts val="0"/>
              </a:spcAft>
              <a:buClr>
                <a:schemeClr val="dk1"/>
              </a:buClr>
              <a:buSzPts val="1800"/>
              <a:buChar char="•"/>
              <a:defRPr/>
            </a:lvl2pPr>
            <a:lvl3pPr indent="-342900" lvl="2" marL="1371600" algn="l">
              <a:lnSpc>
                <a:spcPct val="90000"/>
              </a:lnSpc>
              <a:spcBef>
                <a:spcPts val="360"/>
              </a:spcBef>
              <a:spcAft>
                <a:spcPts val="0"/>
              </a:spcAft>
              <a:buClr>
                <a:schemeClr val="dk1"/>
              </a:buClr>
              <a:buSzPts val="1800"/>
              <a:buChar char="•"/>
              <a:defRPr/>
            </a:lvl3pPr>
            <a:lvl4pPr indent="-342900" lvl="3" marL="1828800" algn="l">
              <a:lnSpc>
                <a:spcPct val="90000"/>
              </a:lnSpc>
              <a:spcBef>
                <a:spcPts val="360"/>
              </a:spcBef>
              <a:spcAft>
                <a:spcPts val="0"/>
              </a:spcAft>
              <a:buClr>
                <a:schemeClr val="dk1"/>
              </a:buClr>
              <a:buSzPts val="1800"/>
              <a:buChar char="•"/>
              <a:defRPr/>
            </a:lvl4pPr>
            <a:lvl5pPr indent="-342900" lvl="4" marL="2286000" algn="l">
              <a:lnSpc>
                <a:spcPct val="90000"/>
              </a:lnSpc>
              <a:spcBef>
                <a:spcPts val="360"/>
              </a:spcBef>
              <a:spcAft>
                <a:spcPts val="0"/>
              </a:spcAft>
              <a:buClr>
                <a:schemeClr val="dk1"/>
              </a:buClr>
              <a:buSzPts val="1800"/>
              <a:buChar char="•"/>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52" name="Google Shape;52;g239a53e8458_1_9"/>
          <p:cNvSpPr txBox="1"/>
          <p:nvPr>
            <p:ph type="title"/>
          </p:nvPr>
        </p:nvSpPr>
        <p:spPr>
          <a:xfrm>
            <a:off x="812800" y="533400"/>
            <a:ext cx="8331200" cy="685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400"/>
              <a:buFont typeface="Proxima Nov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239a53e8458_1_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4" name="Shape 504"/>
        <p:cNvGrpSpPr/>
        <p:nvPr/>
      </p:nvGrpSpPr>
      <p:grpSpPr>
        <a:xfrm>
          <a:off x="0" y="0"/>
          <a:ext cx="0" cy="0"/>
          <a:chOff x="0" y="0"/>
          <a:chExt cx="0" cy="0"/>
        </a:xfrm>
      </p:grpSpPr>
      <p:sp>
        <p:nvSpPr>
          <p:cNvPr id="505" name="Google Shape;505;g2755dd52900_0_53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06" name="Google Shape;506;g2755dd52900_0_5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7" name="Shape 507"/>
        <p:cNvGrpSpPr/>
        <p:nvPr/>
      </p:nvGrpSpPr>
      <p:grpSpPr>
        <a:xfrm>
          <a:off x="0" y="0"/>
          <a:ext cx="0" cy="0"/>
          <a:chOff x="0" y="0"/>
          <a:chExt cx="0" cy="0"/>
        </a:xfrm>
      </p:grpSpPr>
      <p:sp>
        <p:nvSpPr>
          <p:cNvPr id="508" name="Google Shape;508;g2755dd52900_0_53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509" name="Google Shape;509;g2755dd52900_0_53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10" name="Google Shape;510;g2755dd52900_0_53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1" name="Shape 511"/>
        <p:cNvGrpSpPr/>
        <p:nvPr/>
      </p:nvGrpSpPr>
      <p:grpSpPr>
        <a:xfrm>
          <a:off x="0" y="0"/>
          <a:ext cx="0" cy="0"/>
          <a:chOff x="0" y="0"/>
          <a:chExt cx="0" cy="0"/>
        </a:xfrm>
      </p:grpSpPr>
      <p:sp>
        <p:nvSpPr>
          <p:cNvPr id="512" name="Google Shape;512;g2755dd52900_0_53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513" name="Google Shape;513;g2755dd52900_0_5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4" name="Shape 514"/>
        <p:cNvGrpSpPr/>
        <p:nvPr/>
      </p:nvGrpSpPr>
      <p:grpSpPr>
        <a:xfrm>
          <a:off x="0" y="0"/>
          <a:ext cx="0" cy="0"/>
          <a:chOff x="0" y="0"/>
          <a:chExt cx="0" cy="0"/>
        </a:xfrm>
      </p:grpSpPr>
      <p:sp>
        <p:nvSpPr>
          <p:cNvPr id="515" name="Google Shape;515;g2755dd52900_0_54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g2755dd52900_0_54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517" name="Google Shape;517;g2755dd52900_0_54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18" name="Google Shape;518;g2755dd52900_0_540"/>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19" name="Google Shape;519;g2755dd52900_0_5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0" name="Shape 520"/>
        <p:cNvGrpSpPr/>
        <p:nvPr/>
      </p:nvGrpSpPr>
      <p:grpSpPr>
        <a:xfrm>
          <a:off x="0" y="0"/>
          <a:ext cx="0" cy="0"/>
          <a:chOff x="0" y="0"/>
          <a:chExt cx="0" cy="0"/>
        </a:xfrm>
      </p:grpSpPr>
      <p:sp>
        <p:nvSpPr>
          <p:cNvPr id="521" name="Google Shape;521;g2755dd52900_0_54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522" name="Google Shape;522;g2755dd52900_0_54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3" name="Shape 523"/>
        <p:cNvGrpSpPr/>
        <p:nvPr/>
      </p:nvGrpSpPr>
      <p:grpSpPr>
        <a:xfrm>
          <a:off x="0" y="0"/>
          <a:ext cx="0" cy="0"/>
          <a:chOff x="0" y="0"/>
          <a:chExt cx="0" cy="0"/>
        </a:xfrm>
      </p:grpSpPr>
      <p:sp>
        <p:nvSpPr>
          <p:cNvPr id="524" name="Google Shape;524;g2755dd52900_0_54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25" name="Google Shape;525;g2755dd52900_0_54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526" name="Google Shape;526;g2755dd52900_0_54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roxima Nov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5"/>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5"/>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roxima Nov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4" name="Google Shape;64;p10"/>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2" name="Google Shape;72;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2"/>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2"/>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3.xml"/><Relationship Id="rId20" Type="http://schemas.openxmlformats.org/officeDocument/2006/relationships/slideLayout" Target="../slideLayouts/slideLayout33.xml"/><Relationship Id="rId42" Type="http://schemas.openxmlformats.org/officeDocument/2006/relationships/theme" Target="../theme/theme2.xml"/><Relationship Id="rId41" Type="http://schemas.openxmlformats.org/officeDocument/2006/relationships/slideLayout" Target="../slideLayouts/slideLayout54.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5" Type="http://schemas.openxmlformats.org/officeDocument/2006/relationships/slideLayout" Target="../slideLayouts/slideLayout18.xml"/><Relationship Id="rId6" Type="http://schemas.openxmlformats.org/officeDocument/2006/relationships/slideLayout" Target="../slideLayouts/slideLayout19.xml"/><Relationship Id="rId29" Type="http://schemas.openxmlformats.org/officeDocument/2006/relationships/slideLayout" Target="../slideLayouts/slideLayout42.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11" Type="http://schemas.openxmlformats.org/officeDocument/2006/relationships/slideLayout" Target="../slideLayouts/slideLayout24.xml"/><Relationship Id="rId33" Type="http://schemas.openxmlformats.org/officeDocument/2006/relationships/slideLayout" Target="../slideLayouts/slideLayout46.xml"/><Relationship Id="rId10" Type="http://schemas.openxmlformats.org/officeDocument/2006/relationships/slideLayout" Target="../slideLayouts/slideLayout23.xml"/><Relationship Id="rId32" Type="http://schemas.openxmlformats.org/officeDocument/2006/relationships/slideLayout" Target="../slideLayouts/slideLayout45.xml"/><Relationship Id="rId13" Type="http://schemas.openxmlformats.org/officeDocument/2006/relationships/slideLayout" Target="../slideLayouts/slideLayout26.xml"/><Relationship Id="rId35" Type="http://schemas.openxmlformats.org/officeDocument/2006/relationships/slideLayout" Target="../slideLayouts/slideLayout48.xml"/><Relationship Id="rId12" Type="http://schemas.openxmlformats.org/officeDocument/2006/relationships/slideLayout" Target="../slideLayouts/slideLayout25.xml"/><Relationship Id="rId34" Type="http://schemas.openxmlformats.org/officeDocument/2006/relationships/slideLayout" Target="../slideLayouts/slideLayout47.xml"/><Relationship Id="rId15" Type="http://schemas.openxmlformats.org/officeDocument/2006/relationships/slideLayout" Target="../slideLayouts/slideLayout28.xml"/><Relationship Id="rId37" Type="http://schemas.openxmlformats.org/officeDocument/2006/relationships/slideLayout" Target="../slideLayouts/slideLayout50.xml"/><Relationship Id="rId14" Type="http://schemas.openxmlformats.org/officeDocument/2006/relationships/slideLayout" Target="../slideLayouts/slideLayout27.xml"/><Relationship Id="rId36" Type="http://schemas.openxmlformats.org/officeDocument/2006/relationships/slideLayout" Target="../slideLayouts/slideLayout49.xml"/><Relationship Id="rId17" Type="http://schemas.openxmlformats.org/officeDocument/2006/relationships/slideLayout" Target="../slideLayouts/slideLayout30.xml"/><Relationship Id="rId39" Type="http://schemas.openxmlformats.org/officeDocument/2006/relationships/slideLayout" Target="../slideLayouts/slideLayout52.xml"/><Relationship Id="rId16" Type="http://schemas.openxmlformats.org/officeDocument/2006/relationships/slideLayout" Target="../slideLayouts/slideLayout29.xml"/><Relationship Id="rId38" Type="http://schemas.openxmlformats.org/officeDocument/2006/relationships/slideLayout" Target="../slideLayouts/slideLayout51.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
          <p:cNvSpPr txBox="1"/>
          <p:nvPr>
            <p:ph idx="1" type="body"/>
          </p:nvPr>
        </p:nvSpPr>
        <p:spPr>
          <a:xfrm>
            <a:off x="838200" y="496111"/>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roxima Nova"/>
                <a:ea typeface="Proxima Nova"/>
                <a:cs typeface="Proxima Nova"/>
                <a:sym typeface="Proxima Nov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roxima Nova"/>
                <a:ea typeface="Proxima Nova"/>
                <a:cs typeface="Proxima Nova"/>
                <a:sym typeface="Proxima Nov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roxima Nova"/>
                <a:ea typeface="Proxima Nova"/>
                <a:cs typeface="Proxima Nova"/>
                <a:sym typeface="Proxima Nov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9pPr>
          </a:lstStyle>
          <a:p/>
        </p:txBody>
      </p:sp>
      <p:sp>
        <p:nvSpPr>
          <p:cNvPr id="11" name="Google Shape;11;p7"/>
          <p:cNvSpPr txBox="1"/>
          <p:nvPr>
            <p:ph idx="10" type="dt"/>
          </p:nvPr>
        </p:nvSpPr>
        <p:spPr>
          <a:xfrm>
            <a:off x="237153" y="643989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9pPr>
          </a:lstStyle>
          <a:p/>
        </p:txBody>
      </p:sp>
      <p:sp>
        <p:nvSpPr>
          <p:cNvPr id="12" name="Google Shape;12;p7"/>
          <p:cNvSpPr txBox="1"/>
          <p:nvPr>
            <p:ph idx="11" type="ftr"/>
          </p:nvPr>
        </p:nvSpPr>
        <p:spPr>
          <a:xfrm>
            <a:off x="4038600" y="643989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roxima Nova"/>
                <a:ea typeface="Proxima Nova"/>
                <a:cs typeface="Proxima Nova"/>
                <a:sym typeface="Proxima Nova"/>
              </a:defRPr>
            </a:lvl9pPr>
          </a:lstStyle>
          <a:p/>
        </p:txBody>
      </p:sp>
      <p:sp>
        <p:nvSpPr>
          <p:cNvPr id="13" name="Google Shape;13;p7"/>
          <p:cNvSpPr txBox="1"/>
          <p:nvPr>
            <p:ph idx="12" type="sldNum"/>
          </p:nvPr>
        </p:nvSpPr>
        <p:spPr>
          <a:xfrm>
            <a:off x="9211647" y="6439890"/>
            <a:ext cx="2743200" cy="330188"/>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roxima Nova"/>
                <a:ea typeface="Proxima Nova"/>
                <a:cs typeface="Proxima Nova"/>
                <a:sym typeface="Proxima Nova"/>
              </a:defRPr>
            </a:lvl9pPr>
          </a:lstStyle>
          <a:p>
            <a:pPr indent="0" lvl="0" marL="0" rtl="0" algn="r">
              <a:spcBef>
                <a:spcPts val="0"/>
              </a:spcBef>
              <a:spcAft>
                <a:spcPts val="0"/>
              </a:spcAft>
              <a:buNone/>
            </a:pPr>
            <a:r>
              <a:rPr lang="en-US"/>
              <a:t>1-</a:t>
            </a:r>
            <a:fld id="{00000000-1234-1234-1234-123412341234}" type="slidenum">
              <a:rPr lang="en-US"/>
              <a:t>‹#›</a:t>
            </a:fld>
            <a:endParaRPr/>
          </a:p>
        </p:txBody>
      </p:sp>
      <p:grpSp>
        <p:nvGrpSpPr>
          <p:cNvPr id="14" name="Google Shape;14;p7"/>
          <p:cNvGrpSpPr/>
          <p:nvPr/>
        </p:nvGrpSpPr>
        <p:grpSpPr>
          <a:xfrm>
            <a:off x="-821094" y="5246707"/>
            <a:ext cx="10720874" cy="1362270"/>
            <a:chOff x="-821094" y="5047861"/>
            <a:chExt cx="7738187" cy="1362270"/>
          </a:xfrm>
        </p:grpSpPr>
        <p:sp>
          <p:nvSpPr>
            <p:cNvPr id="15" name="Google Shape;15;p7"/>
            <p:cNvSpPr/>
            <p:nvPr/>
          </p:nvSpPr>
          <p:spPr>
            <a:xfrm>
              <a:off x="-821094" y="5200261"/>
              <a:ext cx="7738187" cy="1209870"/>
            </a:xfrm>
            <a:prstGeom prst="parallelogram">
              <a:avLst>
                <a:gd fmla="val 56147" name="adj"/>
              </a:avLst>
            </a:prstGeom>
            <a:solidFill>
              <a:srgbClr val="A619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16" name="Google Shape;16;p7"/>
            <p:cNvSpPr/>
            <p:nvPr/>
          </p:nvSpPr>
          <p:spPr>
            <a:xfrm>
              <a:off x="-746449" y="5047861"/>
              <a:ext cx="7361853" cy="1078439"/>
            </a:xfrm>
            <a:prstGeom prst="parallelogram">
              <a:avLst>
                <a:gd fmla="val 5614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grpSp>
      <p:pic>
        <p:nvPicPr>
          <p:cNvPr id="17" name="Google Shape;17;p7"/>
          <p:cNvPicPr preferRelativeResize="0"/>
          <p:nvPr/>
        </p:nvPicPr>
        <p:blipFill rotWithShape="1">
          <a:blip r:embed="rId1">
            <a:alphaModFix/>
          </a:blip>
          <a:srcRect b="0" l="0" r="0" t="0"/>
          <a:stretch/>
        </p:blipFill>
        <p:spPr>
          <a:xfrm>
            <a:off x="251295" y="5647503"/>
            <a:ext cx="1924860" cy="277588"/>
          </a:xfrm>
          <a:prstGeom prst="rect">
            <a:avLst/>
          </a:prstGeom>
          <a:noFill/>
          <a:ln>
            <a:noFill/>
          </a:ln>
        </p:spPr>
      </p:pic>
      <p:sp>
        <p:nvSpPr>
          <p:cNvPr id="18" name="Google Shape;18;p7"/>
          <p:cNvSpPr txBox="1"/>
          <p:nvPr>
            <p:ph type="title"/>
          </p:nvPr>
        </p:nvSpPr>
        <p:spPr>
          <a:xfrm>
            <a:off x="2369907" y="5047862"/>
            <a:ext cx="6466362" cy="107843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Proxima Nova"/>
              <a:buNone/>
              <a:defRPr b="1" i="0" sz="32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5" name="Shape 95"/>
        <p:cNvGrpSpPr/>
        <p:nvPr/>
      </p:nvGrpSpPr>
      <p:grpSpPr>
        <a:xfrm>
          <a:off x="0" y="0"/>
          <a:ext cx="0" cy="0"/>
          <a:chOff x="0" y="0"/>
          <a:chExt cx="0" cy="0"/>
        </a:xfrm>
      </p:grpSpPr>
      <p:sp>
        <p:nvSpPr>
          <p:cNvPr id="96" name="Google Shape;96;g2752819923c_2_0"/>
          <p:cNvSpPr txBox="1"/>
          <p:nvPr>
            <p:ph type="title"/>
          </p:nvPr>
        </p:nvSpPr>
        <p:spPr>
          <a:xfrm>
            <a:off x="501651" y="198968"/>
            <a:ext cx="11188700" cy="30982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 name="Google Shape;97;g2752819923c_2_0"/>
          <p:cNvSpPr txBox="1"/>
          <p:nvPr>
            <p:ph idx="1" type="body"/>
          </p:nvPr>
        </p:nvSpPr>
        <p:spPr>
          <a:xfrm>
            <a:off x="501650" y="1665289"/>
            <a:ext cx="11188700" cy="4716462"/>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chemeClr val="lt1"/>
              </a:buClr>
              <a:buSzPts val="1300"/>
              <a:buFont typeface="Calibri"/>
              <a:buNone/>
              <a:defRPr b="0" i="0" sz="1300" u="none" cap="none" strike="noStrike">
                <a:solidFill>
                  <a:schemeClr val="lt1"/>
                </a:solidFill>
                <a:latin typeface="Calibri"/>
                <a:ea typeface="Calibri"/>
                <a:cs typeface="Calibri"/>
                <a:sym typeface="Calibri"/>
              </a:defRPr>
            </a:lvl1pPr>
            <a:lvl2pPr indent="-311150" lvl="1" marL="914400" marR="0" rtl="0" algn="l">
              <a:lnSpc>
                <a:spcPct val="100000"/>
              </a:lnSpc>
              <a:spcBef>
                <a:spcPts val="1000"/>
              </a:spcBef>
              <a:spcAft>
                <a:spcPts val="0"/>
              </a:spcAft>
              <a:buClr>
                <a:schemeClr val="lt1"/>
              </a:buClr>
              <a:buSzPts val="1300"/>
              <a:buFont typeface="Arial"/>
              <a:buChar char="•"/>
              <a:defRPr b="1" i="0" sz="1300" u="none" cap="none" strike="noStrike">
                <a:solidFill>
                  <a:schemeClr val="lt1"/>
                </a:solidFill>
                <a:latin typeface="Calibri"/>
                <a:ea typeface="Calibri"/>
                <a:cs typeface="Calibri"/>
                <a:sym typeface="Calibri"/>
              </a:defRPr>
            </a:lvl2pPr>
            <a:lvl3pPr indent="-311150" lvl="2" marL="1371600"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3pPr>
            <a:lvl4pPr indent="-311150" lvl="3" marL="1828800"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4pPr>
            <a:lvl5pPr indent="-311150" lvl="4" marL="2286000" marR="0" rtl="0" algn="l">
              <a:lnSpc>
                <a:spcPct val="100000"/>
              </a:lnSpc>
              <a:spcBef>
                <a:spcPts val="1000"/>
              </a:spcBef>
              <a:spcAft>
                <a:spcPts val="0"/>
              </a:spcAft>
              <a:buClr>
                <a:schemeClr val="lt1"/>
              </a:buClr>
              <a:buSzPts val="1300"/>
              <a:buFont typeface="Arial"/>
              <a:buChar char="−"/>
              <a:defRPr b="0" i="0" sz="1300" u="none" cap="none" strike="noStrike">
                <a:solidFill>
                  <a:schemeClr val="lt1"/>
                </a:solidFill>
                <a:latin typeface="Calibri"/>
                <a:ea typeface="Calibri"/>
                <a:cs typeface="Calibri"/>
                <a:sym typeface="Calibri"/>
              </a:defRPr>
            </a:lvl5pPr>
            <a:lvl6pPr indent="-304800" lvl="5" marL="2743200"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6pPr>
            <a:lvl7pPr indent="-304800" lvl="6" marL="3200400"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7pPr>
            <a:lvl8pPr indent="-304800" lvl="7" marL="3657600" marR="0" rtl="0" algn="l">
              <a:lnSpc>
                <a:spcPct val="100000"/>
              </a:lnSpc>
              <a:spcBef>
                <a:spcPts val="1000"/>
              </a:spcBef>
              <a:spcAft>
                <a:spcPts val="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8pPr>
            <a:lvl9pPr indent="-304800" lvl="8" marL="4114800" marR="0" rtl="0" algn="l">
              <a:lnSpc>
                <a:spcPct val="100000"/>
              </a:lnSpc>
              <a:spcBef>
                <a:spcPts val="1000"/>
              </a:spcBef>
              <a:spcAft>
                <a:spcPts val="1000"/>
              </a:spcAft>
              <a:buClr>
                <a:schemeClr val="lt1"/>
              </a:buClr>
              <a:buSzPts val="1200"/>
              <a:buFont typeface="Verdana"/>
              <a:buChar char="−"/>
              <a:defRPr b="0" i="0" sz="1200" u="none" cap="none" strike="noStrike">
                <a:solidFill>
                  <a:schemeClr val="lt1"/>
                </a:solidFill>
                <a:latin typeface="Calibri"/>
                <a:ea typeface="Calibri"/>
                <a:cs typeface="Calibri"/>
                <a:sym typeface="Calibri"/>
              </a:defRPr>
            </a:lvl9pPr>
          </a:lstStyle>
          <a:p/>
        </p:txBody>
      </p:sp>
      <p:sp>
        <p:nvSpPr>
          <p:cNvPr id="98" name="Google Shape;98;g2752819923c_2_0"/>
          <p:cNvSpPr/>
          <p:nvPr/>
        </p:nvSpPr>
        <p:spPr>
          <a:xfrm>
            <a:off x="11287631" y="1017588"/>
            <a:ext cx="712282" cy="476355"/>
          </a:xfrm>
          <a:prstGeom prst="rect">
            <a:avLst/>
          </a:prstGeom>
          <a:no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
        <p:nvSpPr>
          <p:cNvPr id="99" name="Google Shape;99;g2752819923c_2_0"/>
          <p:cNvSpPr/>
          <p:nvPr/>
        </p:nvSpPr>
        <p:spPr>
          <a:xfrm>
            <a:off x="11287631" y="1618249"/>
            <a:ext cx="712282" cy="476355"/>
          </a:xfrm>
          <a:prstGeom prst="rect">
            <a:avLst/>
          </a:prstGeom>
          <a:no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
        <p:nvSpPr>
          <p:cNvPr id="100" name="Google Shape;100;g2752819923c_2_0"/>
          <p:cNvSpPr/>
          <p:nvPr/>
        </p:nvSpPr>
        <p:spPr>
          <a:xfrm>
            <a:off x="11287631" y="2198729"/>
            <a:ext cx="712282" cy="476355"/>
          </a:xfrm>
          <a:prstGeom prst="rect">
            <a:avLst/>
          </a:prstGeom>
          <a:no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
        <p:nvSpPr>
          <p:cNvPr id="101" name="Google Shape;101;g2752819923c_2_0"/>
          <p:cNvSpPr/>
          <p:nvPr/>
        </p:nvSpPr>
        <p:spPr>
          <a:xfrm>
            <a:off x="11287631" y="2812509"/>
            <a:ext cx="712282" cy="476355"/>
          </a:xfrm>
          <a:prstGeom prst="rect">
            <a:avLst/>
          </a:prstGeom>
          <a:noFill/>
          <a:ln>
            <a:noFill/>
          </a:ln>
        </p:spPr>
        <p:txBody>
          <a:bodyPr anchorCtr="0" anchor="ctr" bIns="88900" lIns="88900" spcFirstLastPara="1" rIns="88900" wrap="square" tIns="88900">
            <a:noAutofit/>
          </a:bodyPr>
          <a:lstStyle/>
          <a:p>
            <a:pPr indent="0" lvl="0" marL="0" marR="0" rtl="0" algn="ctr">
              <a:lnSpc>
                <a:spcPct val="106000"/>
              </a:lnSpc>
              <a:spcBef>
                <a:spcPts val="0"/>
              </a:spcBef>
              <a:spcAft>
                <a:spcPts val="0"/>
              </a:spcAft>
              <a:buClr>
                <a:schemeClr val="lt1"/>
              </a:buClr>
              <a:buSzPts val="1600"/>
              <a:buFont typeface="Noto Sans Symbols"/>
              <a:buNone/>
            </a:pPr>
            <a:r>
              <a:t/>
            </a:r>
            <a:endParaRPr b="1" i="0" sz="16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20">
          <p15:clr>
            <a:srgbClr val="F26B43"/>
          </p15:clr>
        </p15:guide>
        <p15:guide id="2" orient="horz" pos="4080">
          <p15:clr>
            <a:srgbClr val="F26B43"/>
          </p15:clr>
        </p15:guide>
        <p15:guide id="3" pos="7368">
          <p15:clr>
            <a:srgbClr val="F26B43"/>
          </p15:clr>
        </p15:guide>
        <p15:guide id="4" orient="horz" pos="4081">
          <p15:clr>
            <a:srgbClr val="A4A3A4"/>
          </p15:clr>
        </p15:guide>
        <p15:guide id="5" pos="312">
          <p15:clr>
            <a:srgbClr val="F26B43"/>
          </p15:clr>
        </p15:guide>
        <p15:guide id="6" pos="1392">
          <p15:clr>
            <a:srgbClr val="F26B43"/>
          </p15:clr>
        </p15:guide>
        <p15:guide id="7" pos="1512">
          <p15:clr>
            <a:srgbClr val="F26B43"/>
          </p15:clr>
        </p15:guide>
        <p15:guide id="8" pos="2592">
          <p15:clr>
            <a:srgbClr val="F26B43"/>
          </p15:clr>
        </p15:guide>
        <p15:guide id="9" pos="2712">
          <p15:clr>
            <a:srgbClr val="F26B43"/>
          </p15:clr>
        </p15:guide>
        <p15:guide id="10" pos="3840">
          <p15:clr>
            <a:srgbClr val="F26B43"/>
          </p15:clr>
        </p15:guide>
        <p15:guide id="11" pos="3768">
          <p15:clr>
            <a:srgbClr val="F26B43"/>
          </p15:clr>
        </p15:guide>
        <p15:guide id="12" pos="3912">
          <p15:clr>
            <a:srgbClr val="F26B43"/>
          </p15:clr>
        </p15:guide>
        <p15:guide id="13" pos="5112">
          <p15:clr>
            <a:srgbClr val="F26B43"/>
          </p15:clr>
        </p15:guide>
        <p15:guide id="14" pos="6168">
          <p15:clr>
            <a:srgbClr val="F26B43"/>
          </p15:clr>
        </p15:guide>
        <p15:guide id="15" pos="6288">
          <p15:clr>
            <a:srgbClr val="F26B43"/>
          </p15:clr>
        </p15:guide>
        <p15:guide id="16" pos="4968">
          <p15:clr>
            <a:srgbClr val="F26B43"/>
          </p15:clr>
        </p15:guide>
        <p15:guide id="17" orient="horz" pos="120">
          <p15:clr>
            <a:srgbClr val="F26B43"/>
          </p15:clr>
        </p15:guide>
        <p15:guide id="18" orient="horz" pos="1056">
          <p15:clr>
            <a:srgbClr val="F26B43"/>
          </p15:clr>
        </p15:guide>
        <p15:guide id="19" orient="horz" pos="2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82" name="Shape 482"/>
        <p:cNvGrpSpPr/>
        <p:nvPr/>
      </p:nvGrpSpPr>
      <p:grpSpPr>
        <a:xfrm>
          <a:off x="0" y="0"/>
          <a:ext cx="0" cy="0"/>
          <a:chOff x="0" y="0"/>
          <a:chExt cx="0" cy="0"/>
        </a:xfrm>
      </p:grpSpPr>
      <p:sp>
        <p:nvSpPr>
          <p:cNvPr id="483" name="Google Shape;483;g2755dd52900_0_5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484" name="Google Shape;484;g2755dd52900_0_5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485" name="Google Shape;485;g2755dd52900_0_5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catalog.sdsu.edu/content.php?catoid=9&amp;navoid=789#student-conduc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66.png"/><Relationship Id="rId5"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registrar.sdsu.edu/calendars" TargetMode="External"/><Relationship Id="rId4" Type="http://schemas.openxmlformats.org/officeDocument/2006/relationships/hyperlink" Target="https://registrar.sdsu.edu/calendar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46.png"/><Relationship Id="rId5" Type="http://schemas.openxmlformats.org/officeDocument/2006/relationships/image" Target="../media/image4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hyperlink" Target="mailto:gradbusiness@sdsu.edu" TargetMode="External"/><Relationship Id="rId5" Type="http://schemas.openxmlformats.org/officeDocument/2006/relationships/hyperlink" Target="mailto:dconing@sdsu.edu" TargetMode="External"/><Relationship Id="rId6" Type="http://schemas.openxmlformats.org/officeDocument/2006/relationships/hyperlink" Target="mailto:ayousif@sdsu.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78.jpg"/><Relationship Id="rId4" Type="http://schemas.openxmlformats.org/officeDocument/2006/relationships/image" Target="../media/image75.jpg"/><Relationship Id="rId5" Type="http://schemas.openxmlformats.org/officeDocument/2006/relationships/image" Target="../media/image51.jpg"/><Relationship Id="rId6" Type="http://schemas.openxmlformats.org/officeDocument/2006/relationships/image" Target="../media/image63.jpg"/><Relationship Id="rId7"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 Id="rId3" Type="http://schemas.openxmlformats.org/officeDocument/2006/relationships/image" Target="../media/image55.png"/><Relationship Id="rId4" Type="http://schemas.openxmlformats.org/officeDocument/2006/relationships/image" Target="../media/image74.png"/><Relationship Id="rId9" Type="http://schemas.openxmlformats.org/officeDocument/2006/relationships/image" Target="../media/image61.jpg"/><Relationship Id="rId5" Type="http://schemas.openxmlformats.org/officeDocument/2006/relationships/image" Target="../media/image56.png"/><Relationship Id="rId6" Type="http://schemas.openxmlformats.org/officeDocument/2006/relationships/image" Target="../media/image67.jpg"/><Relationship Id="rId7" Type="http://schemas.openxmlformats.org/officeDocument/2006/relationships/image" Target="../media/image57.jpg"/><Relationship Id="rId8" Type="http://schemas.openxmlformats.org/officeDocument/2006/relationships/image" Target="../media/image60.jpg"/><Relationship Id="rId11" Type="http://schemas.openxmlformats.org/officeDocument/2006/relationships/image" Target="../media/image72.jpg"/><Relationship Id="rId10" Type="http://schemas.openxmlformats.org/officeDocument/2006/relationships/image" Target="../media/image59.jpg"/><Relationship Id="rId13" Type="http://schemas.openxmlformats.org/officeDocument/2006/relationships/image" Target="../media/image70.png"/><Relationship Id="rId12" Type="http://schemas.openxmlformats.org/officeDocument/2006/relationships/image" Target="../media/image62.jpg"/><Relationship Id="rId15" Type="http://schemas.openxmlformats.org/officeDocument/2006/relationships/image" Target="../media/image85.jpg"/><Relationship Id="rId14" Type="http://schemas.openxmlformats.org/officeDocument/2006/relationships/image" Target="../media/image7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hyperlink" Target="https://newscenter.sdsu.edu/student_affairs/internationalstudents/iss-calendar.aspx" TargetMode="External"/><Relationship Id="rId5" Type="http://schemas.openxmlformats.org/officeDocument/2006/relationships/hyperlink" Target="https://newscenter.sdsu.edu/student_affairs/internationalstudents/formspageinternational.aspx"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24.jpg"/><Relationship Id="rId5" Type="http://schemas.openxmlformats.org/officeDocument/2006/relationships/image" Target="../media/image14.jp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8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9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7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hyperlink" Target="http://www.jcbins.com" TargetMode="External"/><Relationship Id="rId6" Type="http://schemas.openxmlformats.org/officeDocument/2006/relationships/image" Target="../media/image9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7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8.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8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81.jpg"/><Relationship Id="rId6" Type="http://schemas.openxmlformats.org/officeDocument/2006/relationships/image" Target="../media/image8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6.jpg"/><Relationship Id="rId5" Type="http://schemas.openxmlformats.org/officeDocument/2006/relationships/image" Target="../media/image12.jpg"/><Relationship Id="rId6" Type="http://schemas.openxmlformats.org/officeDocument/2006/relationships/image" Target="../media/image2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0.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88.png"/><Relationship Id="rId6" Type="http://schemas.openxmlformats.org/officeDocument/2006/relationships/hyperlink" Target="mailto:iscreception@sdsu.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9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2.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89.jpg"/><Relationship Id="rId6" Type="http://schemas.openxmlformats.org/officeDocument/2006/relationships/hyperlink" Target="mailto:hub@sdsu.edu" TargetMode="External"/><Relationship Id="rId7" Type="http://schemas.openxmlformats.org/officeDocument/2006/relationships/image" Target="../media/image8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82.jpg"/><Relationship Id="rId6" Type="http://schemas.openxmlformats.org/officeDocument/2006/relationships/image" Target="../media/image9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4.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90.jpg"/><Relationship Id="rId6" Type="http://schemas.openxmlformats.org/officeDocument/2006/relationships/image" Target="../media/image9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5.xml"/><Relationship Id="rId3" Type="http://schemas.openxmlformats.org/officeDocument/2006/relationships/image" Target="../media/image55.png"/><Relationship Id="rId4" Type="http://schemas.openxmlformats.org/officeDocument/2006/relationships/image" Target="../media/image74.png"/><Relationship Id="rId5" Type="http://schemas.openxmlformats.org/officeDocument/2006/relationships/image" Target="../media/image8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1"/>
          <p:cNvPicPr preferRelativeResize="0"/>
          <p:nvPr/>
        </p:nvPicPr>
        <p:blipFill rotWithShape="1">
          <a:blip r:embed="rId3">
            <a:alphaModFix/>
          </a:blip>
          <a:srcRect b="16411" l="0" r="0" t="0"/>
          <a:stretch/>
        </p:blipFill>
        <p:spPr>
          <a:xfrm>
            <a:off x="-11907" y="0"/>
            <a:ext cx="12203907" cy="6858000"/>
          </a:xfrm>
          <a:prstGeom prst="rect">
            <a:avLst/>
          </a:prstGeom>
          <a:noFill/>
          <a:ln>
            <a:noFill/>
          </a:ln>
        </p:spPr>
      </p:pic>
      <p:sp>
        <p:nvSpPr>
          <p:cNvPr id="533" name="Google Shape;533;p1"/>
          <p:cNvSpPr/>
          <p:nvPr/>
        </p:nvSpPr>
        <p:spPr>
          <a:xfrm rot="1118669">
            <a:off x="8942827" y="1066877"/>
            <a:ext cx="4617987" cy="7521764"/>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534" name="Google Shape;534;p1"/>
          <p:cNvSpPr txBox="1"/>
          <p:nvPr/>
        </p:nvSpPr>
        <p:spPr>
          <a:xfrm>
            <a:off x="197455" y="381627"/>
            <a:ext cx="9199566"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Arial"/>
                <a:ea typeface="Arial"/>
                <a:cs typeface="Arial"/>
                <a:sym typeface="Arial"/>
              </a:rPr>
              <a:t>Fowler Graduate Orientation</a:t>
            </a:r>
            <a:endParaRPr b="0" i="0" sz="1400" u="none" cap="none" strike="noStrike">
              <a:solidFill>
                <a:srgbClr val="000000"/>
              </a:solidFill>
              <a:latin typeface="Arial"/>
              <a:ea typeface="Arial"/>
              <a:cs typeface="Arial"/>
              <a:sym typeface="Arial"/>
            </a:endParaRPr>
          </a:p>
        </p:txBody>
      </p:sp>
      <p:sp>
        <p:nvSpPr>
          <p:cNvPr id="535" name="Google Shape;535;p1"/>
          <p:cNvSpPr/>
          <p:nvPr/>
        </p:nvSpPr>
        <p:spPr>
          <a:xfrm>
            <a:off x="128949" y="952798"/>
            <a:ext cx="3924900" cy="430800"/>
          </a:xfrm>
          <a:prstGeom prst="parallelogram">
            <a:avLst>
              <a:gd fmla="val 56147" name="adj"/>
            </a:avLst>
          </a:prstGeom>
          <a:solidFill>
            <a:srgbClr val="A619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FBFBF"/>
              </a:solidFill>
              <a:latin typeface="Proxima Nova"/>
              <a:ea typeface="Proxima Nova"/>
              <a:cs typeface="Proxima Nova"/>
              <a:sym typeface="Proxima Nova"/>
            </a:endParaRPr>
          </a:p>
        </p:txBody>
      </p:sp>
      <p:sp>
        <p:nvSpPr>
          <p:cNvPr id="536" name="Google Shape;536;p1"/>
          <p:cNvSpPr/>
          <p:nvPr/>
        </p:nvSpPr>
        <p:spPr>
          <a:xfrm>
            <a:off x="-666315" y="985831"/>
            <a:ext cx="4068900" cy="430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Arial"/>
                <a:ea typeface="Arial"/>
                <a:cs typeface="Arial"/>
                <a:sym typeface="Arial"/>
              </a:rPr>
              <a:t>August  18, 2023</a:t>
            </a:r>
            <a:endParaRPr b="0" i="0" sz="1400" u="none" cap="none" strike="noStrike">
              <a:solidFill>
                <a:srgbClr val="000000"/>
              </a:solidFill>
              <a:latin typeface="Arial"/>
              <a:ea typeface="Arial"/>
              <a:cs typeface="Arial"/>
              <a:sym typeface="Arial"/>
            </a:endParaRPr>
          </a:p>
        </p:txBody>
      </p:sp>
      <p:pic>
        <p:nvPicPr>
          <p:cNvPr id="537" name="Google Shape;537;p1"/>
          <p:cNvPicPr preferRelativeResize="0"/>
          <p:nvPr/>
        </p:nvPicPr>
        <p:blipFill rotWithShape="1">
          <a:blip r:embed="rId4">
            <a:alphaModFix/>
          </a:blip>
          <a:srcRect b="0" l="0" r="0" t="0"/>
          <a:stretch/>
        </p:blipFill>
        <p:spPr>
          <a:xfrm>
            <a:off x="9923930" y="5029933"/>
            <a:ext cx="2071220" cy="15639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g25e144eae08_0_36"/>
          <p:cNvPicPr preferRelativeResize="0"/>
          <p:nvPr/>
        </p:nvPicPr>
        <p:blipFill rotWithShape="1">
          <a:blip r:embed="rId3">
            <a:alphaModFix/>
          </a:blip>
          <a:srcRect b="0" l="0" r="0" t="0"/>
          <a:stretch/>
        </p:blipFill>
        <p:spPr>
          <a:xfrm>
            <a:off x="3590475" y="265575"/>
            <a:ext cx="5534025" cy="4667250"/>
          </a:xfrm>
          <a:prstGeom prst="rect">
            <a:avLst/>
          </a:prstGeom>
          <a:noFill/>
          <a:ln>
            <a:noFill/>
          </a:ln>
          <a:effectLst>
            <a:outerShdw blurRad="57150" rotWithShape="0" algn="bl" dir="5400000" dist="19050">
              <a:srgbClr val="000000">
                <a:alpha val="49803"/>
              </a:srgbClr>
            </a:outerShdw>
          </a:effectLst>
        </p:spPr>
      </p:pic>
      <p:sp>
        <p:nvSpPr>
          <p:cNvPr id="627" name="Google Shape;627;g25e144eae08_0_36"/>
          <p:cNvSpPr txBox="1"/>
          <p:nvPr>
            <p:ph type="title"/>
          </p:nvPr>
        </p:nvSpPr>
        <p:spPr>
          <a:xfrm>
            <a:off x="2298649" y="5365497"/>
            <a:ext cx="7824300" cy="1202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62500"/>
              <a:buNone/>
            </a:pPr>
            <a:r>
              <a:rPr lang="en-US"/>
              <a:t>Welcome Remarks </a:t>
            </a:r>
            <a:endParaRPr/>
          </a:p>
          <a:p>
            <a:pPr indent="0" lvl="0" marL="0" rtl="0" algn="l">
              <a:lnSpc>
                <a:spcPct val="90000"/>
              </a:lnSpc>
              <a:spcBef>
                <a:spcPts val="0"/>
              </a:spcBef>
              <a:spcAft>
                <a:spcPts val="0"/>
              </a:spcAft>
              <a:buSzPct val="69783"/>
              <a:buNone/>
            </a:pPr>
            <a:r>
              <a:rPr lang="en-US" sz="2866"/>
              <a:t>Dean Dan Moshavi</a:t>
            </a:r>
            <a:endParaRPr sz="2866"/>
          </a:p>
          <a:p>
            <a:pPr indent="0" lvl="0" marL="0" rtl="0" algn="l">
              <a:lnSpc>
                <a:spcPct val="90000"/>
              </a:lnSpc>
              <a:spcBef>
                <a:spcPts val="0"/>
              </a:spcBef>
              <a:spcAft>
                <a:spcPts val="0"/>
              </a:spcAft>
              <a:buSzPct val="69783"/>
              <a:buNone/>
            </a:pPr>
            <a:r>
              <a:rPr b="0" lang="en-US" sz="2866"/>
              <a:t>Thomas and Evelyn Page Dean</a:t>
            </a:r>
            <a:endParaRPr b="0" sz="2866"/>
          </a:p>
          <a:p>
            <a:pPr indent="0" lvl="0" marL="0" rtl="0" algn="l">
              <a:lnSpc>
                <a:spcPct val="90000"/>
              </a:lnSpc>
              <a:spcBef>
                <a:spcPts val="0"/>
              </a:spcBef>
              <a:spcAft>
                <a:spcPts val="0"/>
              </a:spcAft>
              <a:buSzPct val="62500"/>
              <a:buNone/>
            </a:pPr>
            <a:r>
              <a:rPr lang="en-US"/>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g2752819923c_2_374"/>
          <p:cNvPicPr preferRelativeResize="0"/>
          <p:nvPr/>
        </p:nvPicPr>
        <p:blipFill rotWithShape="1">
          <a:blip r:embed="rId3">
            <a:alphaModFix/>
          </a:blip>
          <a:srcRect b="0" l="0" r="0" t="0"/>
          <a:stretch/>
        </p:blipFill>
        <p:spPr>
          <a:xfrm>
            <a:off x="49305" y="43515"/>
            <a:ext cx="2668760" cy="1082675"/>
          </a:xfrm>
          <a:prstGeom prst="rect">
            <a:avLst/>
          </a:prstGeom>
          <a:noFill/>
          <a:ln>
            <a:noFill/>
          </a:ln>
        </p:spPr>
      </p:pic>
      <p:pic>
        <p:nvPicPr>
          <p:cNvPr descr="A person in a black suit&#10;&#10;Description automatically generated" id="633" name="Google Shape;633;g2752819923c_2_374"/>
          <p:cNvPicPr preferRelativeResize="0"/>
          <p:nvPr/>
        </p:nvPicPr>
        <p:blipFill rotWithShape="1">
          <a:blip r:embed="rId4">
            <a:alphaModFix/>
          </a:blip>
          <a:srcRect b="0" l="0" r="0" t="0"/>
          <a:stretch/>
        </p:blipFill>
        <p:spPr>
          <a:xfrm>
            <a:off x="3065440" y="1314995"/>
            <a:ext cx="3005516" cy="4480560"/>
          </a:xfrm>
          <a:prstGeom prst="rect">
            <a:avLst/>
          </a:prstGeom>
          <a:noFill/>
          <a:ln>
            <a:noFill/>
          </a:ln>
        </p:spPr>
      </p:pic>
      <p:sp>
        <p:nvSpPr>
          <p:cNvPr id="634" name="Google Shape;634;g2752819923c_2_374"/>
          <p:cNvSpPr txBox="1"/>
          <p:nvPr/>
        </p:nvSpPr>
        <p:spPr>
          <a:xfrm>
            <a:off x="6400803" y="4774038"/>
            <a:ext cx="516366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Calibri"/>
                <a:ea typeface="Calibri"/>
                <a:cs typeface="Calibri"/>
                <a:sym typeface="Calibri"/>
              </a:rPr>
              <a:t>Juli Moran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San Diego Office Marketplace Leader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Managing Director, Life Sciences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g2752819923c_2_381"/>
          <p:cNvPicPr preferRelativeResize="0"/>
          <p:nvPr/>
        </p:nvPicPr>
        <p:blipFill rotWithShape="1">
          <a:blip r:embed="rId3">
            <a:alphaModFix/>
          </a:blip>
          <a:srcRect b="0" l="0" r="0" t="0"/>
          <a:stretch/>
        </p:blipFill>
        <p:spPr>
          <a:xfrm>
            <a:off x="49305" y="43515"/>
            <a:ext cx="2668760" cy="1082675"/>
          </a:xfrm>
          <a:prstGeom prst="rect">
            <a:avLst/>
          </a:prstGeom>
          <a:noFill/>
          <a:ln>
            <a:noFill/>
          </a:ln>
        </p:spPr>
      </p:pic>
      <p:grpSp>
        <p:nvGrpSpPr>
          <p:cNvPr id="640" name="Google Shape;640;g2752819923c_2_381"/>
          <p:cNvGrpSpPr/>
          <p:nvPr/>
        </p:nvGrpSpPr>
        <p:grpSpPr>
          <a:xfrm>
            <a:off x="3484749" y="1225601"/>
            <a:ext cx="5222502" cy="4643400"/>
            <a:chOff x="3245224" y="1043490"/>
            <a:chExt cx="5222502" cy="4643400"/>
          </a:xfrm>
        </p:grpSpPr>
        <p:sp>
          <p:nvSpPr>
            <p:cNvPr id="641" name="Google Shape;641;g2752819923c_2_381"/>
            <p:cNvSpPr txBox="1"/>
            <p:nvPr/>
          </p:nvSpPr>
          <p:spPr>
            <a:xfrm>
              <a:off x="3286126" y="3237610"/>
              <a:ext cx="514069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86BC25"/>
                  </a:solidFill>
                  <a:latin typeface="Open Sans"/>
                  <a:ea typeface="Open Sans"/>
                  <a:cs typeface="Open Sans"/>
                  <a:sym typeface="Open Sans"/>
                </a:rPr>
                <a:t>Professionalism</a:t>
              </a:r>
              <a:endParaRPr b="0" i="0" sz="4000" u="none" cap="none" strike="noStrike">
                <a:solidFill>
                  <a:srgbClr val="86BC25"/>
                </a:solidFill>
                <a:latin typeface="Calibri"/>
                <a:ea typeface="Calibri"/>
                <a:cs typeface="Calibri"/>
                <a:sym typeface="Calibri"/>
              </a:endParaRPr>
            </a:p>
          </p:txBody>
        </p:sp>
        <p:sp>
          <p:nvSpPr>
            <p:cNvPr id="642" name="Google Shape;642;g2752819923c_2_381"/>
            <p:cNvSpPr txBox="1"/>
            <p:nvPr/>
          </p:nvSpPr>
          <p:spPr>
            <a:xfrm rot="5400000">
              <a:off x="2925109" y="2270250"/>
              <a:ext cx="178771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86BC25"/>
                  </a:solidFill>
                  <a:latin typeface="Open Sans Light"/>
                  <a:ea typeface="Open Sans Light"/>
                  <a:cs typeface="Open Sans Light"/>
                  <a:sym typeface="Open Sans Light"/>
                </a:rPr>
                <a:t>Career</a:t>
              </a:r>
              <a:endParaRPr b="0" i="0" sz="1400" u="none" cap="none" strike="noStrike">
                <a:solidFill>
                  <a:srgbClr val="000000"/>
                </a:solidFill>
                <a:latin typeface="Arial"/>
                <a:ea typeface="Arial"/>
                <a:cs typeface="Arial"/>
                <a:sym typeface="Arial"/>
              </a:endParaRPr>
            </a:p>
          </p:txBody>
        </p:sp>
        <p:sp>
          <p:nvSpPr>
            <p:cNvPr id="643" name="Google Shape;643;g2752819923c_2_381"/>
            <p:cNvSpPr txBox="1"/>
            <p:nvPr/>
          </p:nvSpPr>
          <p:spPr>
            <a:xfrm>
              <a:off x="3245224" y="3983923"/>
              <a:ext cx="190948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9DD4CF"/>
                  </a:solidFill>
                  <a:latin typeface="Open Sans"/>
                  <a:ea typeface="Open Sans"/>
                  <a:cs typeface="Open Sans"/>
                  <a:sym typeface="Open Sans"/>
                </a:rPr>
                <a:t>Consulting</a:t>
              </a:r>
              <a:endParaRPr b="0" i="0" sz="1400" u="none" cap="none" strike="noStrike">
                <a:solidFill>
                  <a:srgbClr val="000000"/>
                </a:solidFill>
                <a:latin typeface="Arial"/>
                <a:ea typeface="Arial"/>
                <a:cs typeface="Arial"/>
                <a:sym typeface="Arial"/>
              </a:endParaRPr>
            </a:p>
          </p:txBody>
        </p:sp>
        <p:sp>
          <p:nvSpPr>
            <p:cNvPr id="644" name="Google Shape;644;g2752819923c_2_381"/>
            <p:cNvSpPr txBox="1"/>
            <p:nvPr/>
          </p:nvSpPr>
          <p:spPr>
            <a:xfrm>
              <a:off x="3603812" y="4421991"/>
              <a:ext cx="209774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86BC25"/>
                  </a:solidFill>
                  <a:latin typeface="Open Sans Light"/>
                  <a:ea typeface="Open Sans Light"/>
                  <a:cs typeface="Open Sans Light"/>
                  <a:sym typeface="Open Sans Light"/>
                </a:rPr>
                <a:t>Advisory</a:t>
              </a:r>
              <a:endParaRPr b="0" i="0" sz="1400" u="none" cap="none" strike="noStrike">
                <a:solidFill>
                  <a:srgbClr val="000000"/>
                </a:solidFill>
                <a:latin typeface="Arial"/>
                <a:ea typeface="Arial"/>
                <a:cs typeface="Arial"/>
                <a:sym typeface="Arial"/>
              </a:endParaRPr>
            </a:p>
          </p:txBody>
        </p:sp>
        <p:sp>
          <p:nvSpPr>
            <p:cNvPr id="645" name="Google Shape;645;g2752819923c_2_381"/>
            <p:cNvSpPr txBox="1"/>
            <p:nvPr/>
          </p:nvSpPr>
          <p:spPr>
            <a:xfrm>
              <a:off x="6535271" y="2680921"/>
              <a:ext cx="193245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rgbClr val="9DD4CF"/>
                  </a:solidFill>
                  <a:latin typeface="Open Sans Light"/>
                  <a:ea typeface="Open Sans Light"/>
                  <a:cs typeface="Open Sans Light"/>
                  <a:sym typeface="Open Sans Light"/>
                </a:rPr>
                <a:t>Strategy</a:t>
              </a:r>
              <a:endParaRPr b="0" i="0" sz="1400" u="none" cap="none" strike="noStrike">
                <a:solidFill>
                  <a:srgbClr val="000000"/>
                </a:solidFill>
                <a:latin typeface="Arial"/>
                <a:ea typeface="Arial"/>
                <a:cs typeface="Arial"/>
                <a:sym typeface="Arial"/>
              </a:endParaRPr>
            </a:p>
          </p:txBody>
        </p:sp>
        <p:sp>
          <p:nvSpPr>
            <p:cNvPr id="646" name="Google Shape;646;g2752819923c_2_381"/>
            <p:cNvSpPr txBox="1"/>
            <p:nvPr/>
          </p:nvSpPr>
          <p:spPr>
            <a:xfrm>
              <a:off x="4061011" y="2379238"/>
              <a:ext cx="261769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rgbClr val="009A44"/>
                  </a:solidFill>
                  <a:latin typeface="Open Sans SemiBold"/>
                  <a:ea typeface="Open Sans SemiBold"/>
                  <a:cs typeface="Open Sans SemiBold"/>
                  <a:sym typeface="Open Sans SemiBold"/>
                </a:rPr>
                <a:t>Agility</a:t>
              </a:r>
              <a:endParaRPr b="0" i="0" sz="1400" u="none" cap="none" strike="noStrike">
                <a:solidFill>
                  <a:srgbClr val="000000"/>
                </a:solidFill>
                <a:latin typeface="Arial"/>
                <a:ea typeface="Arial"/>
                <a:cs typeface="Arial"/>
                <a:sym typeface="Arial"/>
              </a:endParaRPr>
            </a:p>
          </p:txBody>
        </p:sp>
        <p:sp>
          <p:nvSpPr>
            <p:cNvPr id="647" name="Google Shape;647;g2752819923c_2_381"/>
            <p:cNvSpPr txBox="1"/>
            <p:nvPr/>
          </p:nvSpPr>
          <p:spPr>
            <a:xfrm rot="5400000">
              <a:off x="6562164" y="1923578"/>
              <a:ext cx="151503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rgbClr val="86BC25"/>
                  </a:solidFill>
                  <a:latin typeface="Open Sans"/>
                  <a:ea typeface="Open Sans"/>
                  <a:cs typeface="Open Sans"/>
                  <a:sym typeface="Open Sans"/>
                </a:rPr>
                <a:t>Learning</a:t>
              </a:r>
              <a:endParaRPr b="0" i="0" sz="1400" u="none" cap="none" strike="noStrike">
                <a:solidFill>
                  <a:srgbClr val="000000"/>
                </a:solidFill>
                <a:latin typeface="Arial"/>
                <a:ea typeface="Arial"/>
                <a:cs typeface="Arial"/>
                <a:sym typeface="Arial"/>
              </a:endParaRPr>
            </a:p>
          </p:txBody>
        </p:sp>
        <p:sp>
          <p:nvSpPr>
            <p:cNvPr id="648" name="Google Shape;648;g2752819923c_2_381"/>
            <p:cNvSpPr txBox="1"/>
            <p:nvPr/>
          </p:nvSpPr>
          <p:spPr>
            <a:xfrm>
              <a:off x="5513364" y="4406386"/>
              <a:ext cx="1756938"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97A9"/>
                  </a:solidFill>
                  <a:latin typeface="Open Sans"/>
                  <a:ea typeface="Open Sans"/>
                  <a:cs typeface="Open Sans"/>
                  <a:sym typeface="Open Sans"/>
                </a:rPr>
                <a:t>Business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97A9"/>
                  </a:solidFill>
                  <a:latin typeface="Open Sans"/>
                  <a:ea typeface="Open Sans"/>
                  <a:cs typeface="Open Sans"/>
                  <a:sym typeface="Open Sans"/>
                </a:rPr>
                <a:t>Reputation</a:t>
              </a:r>
              <a:endParaRPr b="0" i="0" sz="1400" u="none" cap="none" strike="noStrike">
                <a:solidFill>
                  <a:srgbClr val="000000"/>
                </a:solidFill>
                <a:latin typeface="Arial"/>
                <a:ea typeface="Arial"/>
                <a:cs typeface="Arial"/>
                <a:sym typeface="Arial"/>
              </a:endParaRPr>
            </a:p>
          </p:txBody>
        </p:sp>
        <p:sp>
          <p:nvSpPr>
            <p:cNvPr id="649" name="Google Shape;649;g2752819923c_2_381"/>
            <p:cNvSpPr txBox="1"/>
            <p:nvPr/>
          </p:nvSpPr>
          <p:spPr>
            <a:xfrm>
              <a:off x="5038169" y="3912202"/>
              <a:ext cx="198119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1" lang="en-US" sz="3200" u="none" cap="none" strike="noStrike">
                  <a:solidFill>
                    <a:srgbClr val="0097A9"/>
                  </a:solidFill>
                  <a:latin typeface="Open Sans"/>
                  <a:ea typeface="Open Sans"/>
                  <a:cs typeface="Open Sans"/>
                  <a:sym typeface="Open Sans"/>
                </a:rPr>
                <a:t>Wardrobe</a:t>
              </a:r>
              <a:endParaRPr b="0" i="0" sz="1400" u="none" cap="none" strike="noStrike">
                <a:solidFill>
                  <a:srgbClr val="000000"/>
                </a:solidFill>
                <a:latin typeface="Arial"/>
                <a:ea typeface="Arial"/>
                <a:cs typeface="Arial"/>
                <a:sym typeface="Arial"/>
              </a:endParaRPr>
            </a:p>
          </p:txBody>
        </p:sp>
        <p:sp>
          <p:nvSpPr>
            <p:cNvPr id="650" name="Google Shape;650;g2752819923c_2_381"/>
            <p:cNvSpPr txBox="1"/>
            <p:nvPr/>
          </p:nvSpPr>
          <p:spPr>
            <a:xfrm rot="5400000">
              <a:off x="6525223" y="4597622"/>
              <a:ext cx="1648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C4D600"/>
                  </a:solidFill>
                  <a:latin typeface="Open Sans"/>
                  <a:ea typeface="Open Sans"/>
                  <a:cs typeface="Open Sans"/>
                  <a:sym typeface="Open Sans"/>
                </a:rPr>
                <a:t>Capabilities</a:t>
              </a:r>
              <a:endParaRPr b="0" i="0" sz="1800" u="none" cap="none" strike="noStrike">
                <a:solidFill>
                  <a:schemeClr val="lt1"/>
                </a:solidFill>
                <a:latin typeface="Calibri"/>
                <a:ea typeface="Calibri"/>
                <a:cs typeface="Calibri"/>
                <a:sym typeface="Calibri"/>
              </a:endParaRPr>
            </a:p>
          </p:txBody>
        </p:sp>
        <p:sp>
          <p:nvSpPr>
            <p:cNvPr id="651" name="Google Shape;651;g2752819923c_2_381"/>
            <p:cNvSpPr txBox="1"/>
            <p:nvPr/>
          </p:nvSpPr>
          <p:spPr>
            <a:xfrm>
              <a:off x="3989295" y="4979004"/>
              <a:ext cx="329004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C4D600"/>
                  </a:solidFill>
                  <a:latin typeface="Open Sans"/>
                  <a:ea typeface="Open Sans"/>
                  <a:cs typeface="Open Sans"/>
                  <a:sym typeface="Open Sans"/>
                </a:rPr>
                <a:t>Networking</a:t>
              </a:r>
              <a:endParaRPr b="0" i="0" sz="3600" u="none" cap="none" strike="noStrike">
                <a:solidFill>
                  <a:schemeClr val="lt1"/>
                </a:solidFill>
                <a:latin typeface="Calibri"/>
                <a:ea typeface="Calibri"/>
                <a:cs typeface="Calibri"/>
                <a:sym typeface="Calibri"/>
              </a:endParaRPr>
            </a:p>
          </p:txBody>
        </p:sp>
        <p:sp>
          <p:nvSpPr>
            <p:cNvPr id="652" name="Google Shape;652;g2752819923c_2_381"/>
            <p:cNvSpPr txBox="1"/>
            <p:nvPr/>
          </p:nvSpPr>
          <p:spPr>
            <a:xfrm>
              <a:off x="3917575" y="1043490"/>
              <a:ext cx="3616800" cy="1569900"/>
            </a:xfrm>
            <a:prstGeom prst="rect">
              <a:avLst/>
            </a:prstGeom>
            <a:noFill/>
            <a:ln>
              <a:noFill/>
            </a:ln>
          </p:spPr>
          <p:txBody>
            <a:bodyPr anchorCtr="0" anchor="t" bIns="45700" lIns="91425" spcFirstLastPara="1" rIns="91425" wrap="square" tIns="45700">
              <a:spAutoFit/>
            </a:bodyPr>
            <a:lstStyle/>
            <a:p>
              <a:pPr indent="0" lvl="1" marL="169200" marR="0" rtl="0" algn="l">
                <a:lnSpc>
                  <a:spcPct val="100000"/>
                </a:lnSpc>
                <a:spcBef>
                  <a:spcPts val="0"/>
                </a:spcBef>
                <a:spcAft>
                  <a:spcPts val="0"/>
                </a:spcAft>
                <a:buClr>
                  <a:srgbClr val="000000"/>
                </a:buClr>
                <a:buSzPts val="4800"/>
                <a:buFont typeface="Arial"/>
                <a:buNone/>
              </a:pPr>
              <a:r>
                <a:rPr b="1" i="1" lang="en-US" sz="4800" u="none" cap="none" strike="noStrike">
                  <a:solidFill>
                    <a:srgbClr val="C4D600"/>
                  </a:solidFill>
                  <a:latin typeface="Open Sans SemiBold"/>
                  <a:ea typeface="Open Sans SemiBold"/>
                  <a:cs typeface="Open Sans SemiBold"/>
                  <a:sym typeface="Open Sans SemiBold"/>
                </a:rPr>
                <a:t> Business Chemistry</a:t>
              </a:r>
              <a:endParaRPr b="1" i="1" sz="4800" u="none" cap="none" strike="noStrike">
                <a:solidFill>
                  <a:schemeClr val="lt1"/>
                </a:solidFill>
                <a:latin typeface="Open Sans SemiBold"/>
                <a:ea typeface="Open Sans SemiBold"/>
                <a:cs typeface="Open Sans SemiBold"/>
                <a:sym typeface="Open Sans SemiBold"/>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27569229b1e_0_145"/>
          <p:cNvSpPr txBox="1"/>
          <p:nvPr>
            <p:ph type="title"/>
          </p:nvPr>
        </p:nvSpPr>
        <p:spPr>
          <a:xfrm>
            <a:off x="1191899" y="494062"/>
            <a:ext cx="9808200" cy="113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sz="3600">
                <a:solidFill>
                  <a:schemeClr val="dk1"/>
                </a:solidFill>
                <a:latin typeface="Arial Black"/>
                <a:ea typeface="Arial Black"/>
                <a:cs typeface="Arial Black"/>
                <a:sym typeface="Arial Black"/>
              </a:rPr>
              <a:t>The Career Management Center Team</a:t>
            </a:r>
            <a:endParaRPr/>
          </a:p>
        </p:txBody>
      </p:sp>
      <p:sp>
        <p:nvSpPr>
          <p:cNvPr id="658" name="Google Shape;658;g27569229b1e_0_145"/>
          <p:cNvSpPr/>
          <p:nvPr/>
        </p:nvSpPr>
        <p:spPr>
          <a:xfrm rot="2700000">
            <a:off x="11052660" y="1875462"/>
            <a:ext cx="645306" cy="645306"/>
          </a:xfrm>
          <a:prstGeom prst="rect">
            <a:avLst/>
          </a:prstGeom>
          <a:solidFill>
            <a:schemeClr val="accent4">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9" name="Google Shape;659;g27569229b1e_0_145"/>
          <p:cNvSpPr/>
          <p:nvPr/>
        </p:nvSpPr>
        <p:spPr>
          <a:xfrm rot="-5400000">
            <a:off x="10288968" y="1098510"/>
            <a:ext cx="2532900" cy="1272900"/>
          </a:xfrm>
          <a:prstGeom prst="triangle">
            <a:avLst>
              <a:gd fmla="val 50000" name="adj"/>
            </a:avLst>
          </a:prstGeom>
          <a:solidFill>
            <a:schemeClr val="accent4">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0" name="Google Shape;660;g27569229b1e_0_145"/>
          <p:cNvSpPr/>
          <p:nvPr/>
        </p:nvSpPr>
        <p:spPr>
          <a:xfrm rot="5400000">
            <a:off x="-501690" y="5103247"/>
            <a:ext cx="2017500" cy="1014000"/>
          </a:xfrm>
          <a:prstGeom prst="triangle">
            <a:avLst>
              <a:gd fmla="val 50000" name="adj"/>
            </a:avLst>
          </a:pr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1" name="Google Shape;661;g27569229b1e_0_145"/>
          <p:cNvSpPr/>
          <p:nvPr/>
        </p:nvSpPr>
        <p:spPr>
          <a:xfrm rot="2700000">
            <a:off x="427814" y="5728750"/>
            <a:ext cx="485782" cy="485782"/>
          </a:xfrm>
          <a:prstGeom prst="rect">
            <a:avLst/>
          </a:pr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662" name="Google Shape;662;g27569229b1e_0_145"/>
          <p:cNvGrpSpPr/>
          <p:nvPr/>
        </p:nvGrpSpPr>
        <p:grpSpPr>
          <a:xfrm>
            <a:off x="1191813" y="2295462"/>
            <a:ext cx="3368627" cy="2323429"/>
            <a:chOff x="4309114" y="2563586"/>
            <a:chExt cx="2793686" cy="1926878"/>
          </a:xfrm>
        </p:grpSpPr>
        <p:pic>
          <p:nvPicPr>
            <p:cNvPr descr="Graphical user interface, application, Teams&#10;&#10;Description automatically generated" id="663" name="Google Shape;663;g27569229b1e_0_145"/>
            <p:cNvPicPr preferRelativeResize="0"/>
            <p:nvPr/>
          </p:nvPicPr>
          <p:blipFill rotWithShape="1">
            <a:blip r:embed="rId3">
              <a:alphaModFix/>
            </a:blip>
            <a:srcRect b="70272" l="7170" r="67038" t="0"/>
            <a:stretch/>
          </p:blipFill>
          <p:spPr>
            <a:xfrm>
              <a:off x="4309114" y="2563586"/>
              <a:ext cx="1291585" cy="1072731"/>
            </a:xfrm>
            <a:prstGeom prst="rect">
              <a:avLst/>
            </a:prstGeom>
            <a:noFill/>
            <a:ln>
              <a:noFill/>
            </a:ln>
          </p:spPr>
        </p:pic>
        <p:sp>
          <p:nvSpPr>
            <p:cNvPr id="664" name="Google Shape;664;g27569229b1e_0_145"/>
            <p:cNvSpPr/>
            <p:nvPr/>
          </p:nvSpPr>
          <p:spPr>
            <a:xfrm>
              <a:off x="5600700" y="4351564"/>
              <a:ext cx="1502100" cy="138900"/>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Graphical user interface&#10;&#10;Description automatically generated with medium confidence" id="665" name="Google Shape;665;g27569229b1e_0_145"/>
          <p:cNvPicPr preferRelativeResize="0"/>
          <p:nvPr/>
        </p:nvPicPr>
        <p:blipFill rotWithShape="1">
          <a:blip r:embed="rId4">
            <a:alphaModFix/>
          </a:blip>
          <a:srcRect b="0" l="0" r="0" t="0"/>
          <a:stretch/>
        </p:blipFill>
        <p:spPr>
          <a:xfrm>
            <a:off x="10304109" y="4518046"/>
            <a:ext cx="1639930" cy="1606856"/>
          </a:xfrm>
          <a:prstGeom prst="rect">
            <a:avLst/>
          </a:prstGeom>
          <a:noFill/>
          <a:ln>
            <a:noFill/>
          </a:ln>
        </p:spPr>
      </p:pic>
      <p:pic>
        <p:nvPicPr>
          <p:cNvPr descr="Graphical user interface, application, Teams&#10;&#10;Description automatically generated" id="666" name="Google Shape;666;g27569229b1e_0_145"/>
          <p:cNvPicPr preferRelativeResize="0"/>
          <p:nvPr/>
        </p:nvPicPr>
        <p:blipFill rotWithShape="1">
          <a:blip r:embed="rId3">
            <a:alphaModFix/>
          </a:blip>
          <a:srcRect b="70272" l="61607" r="12601" t="0"/>
          <a:stretch/>
        </p:blipFill>
        <p:spPr>
          <a:xfrm>
            <a:off x="3314525" y="2281345"/>
            <a:ext cx="1557417" cy="1293521"/>
          </a:xfrm>
          <a:prstGeom prst="rect">
            <a:avLst/>
          </a:prstGeom>
          <a:noFill/>
          <a:ln>
            <a:noFill/>
          </a:ln>
        </p:spPr>
      </p:pic>
      <p:pic>
        <p:nvPicPr>
          <p:cNvPr descr="Graphical user interface, application, Teams&#10;&#10;Description automatically generated" id="667" name="Google Shape;667;g27569229b1e_0_145"/>
          <p:cNvPicPr preferRelativeResize="0"/>
          <p:nvPr/>
        </p:nvPicPr>
        <p:blipFill rotWithShape="1">
          <a:blip r:embed="rId3">
            <a:alphaModFix/>
          </a:blip>
          <a:srcRect b="17518" l="27910" r="34207" t="53631"/>
          <a:stretch/>
        </p:blipFill>
        <p:spPr>
          <a:xfrm>
            <a:off x="5224877" y="2312374"/>
            <a:ext cx="2287446" cy="1255238"/>
          </a:xfrm>
          <a:prstGeom prst="rect">
            <a:avLst/>
          </a:prstGeom>
          <a:noFill/>
          <a:ln>
            <a:noFill/>
          </a:ln>
        </p:spPr>
      </p:pic>
      <p:sp>
        <p:nvSpPr>
          <p:cNvPr id="668" name="Google Shape;668;g27569229b1e_0_145"/>
          <p:cNvSpPr txBox="1"/>
          <p:nvPr/>
        </p:nvSpPr>
        <p:spPr>
          <a:xfrm>
            <a:off x="1253241" y="3727439"/>
            <a:ext cx="14346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Tina Tan, M.A.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Director</a:t>
            </a:r>
            <a:endParaRPr b="0" i="0" sz="1200" u="none" cap="none" strike="noStrike">
              <a:solidFill>
                <a:schemeClr val="dk1"/>
              </a:solidFill>
              <a:latin typeface="Arial"/>
              <a:ea typeface="Arial"/>
              <a:cs typeface="Arial"/>
              <a:sym typeface="Arial"/>
            </a:endParaRPr>
          </a:p>
        </p:txBody>
      </p:sp>
      <p:sp>
        <p:nvSpPr>
          <p:cNvPr id="669" name="Google Shape;669;g27569229b1e_0_145"/>
          <p:cNvSpPr txBox="1"/>
          <p:nvPr/>
        </p:nvSpPr>
        <p:spPr>
          <a:xfrm>
            <a:off x="3223848" y="3670278"/>
            <a:ext cx="1738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Michelle Svay, M.A.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Career Development Specialist</a:t>
            </a:r>
            <a:endParaRPr b="0" i="0" sz="1200" u="none" cap="none" strike="noStrike">
              <a:solidFill>
                <a:schemeClr val="dk1"/>
              </a:solidFill>
              <a:latin typeface="Arial"/>
              <a:ea typeface="Arial"/>
              <a:cs typeface="Arial"/>
              <a:sym typeface="Arial"/>
            </a:endParaRPr>
          </a:p>
        </p:txBody>
      </p:sp>
      <p:sp>
        <p:nvSpPr>
          <p:cNvPr id="670" name="Google Shape;670;g27569229b1e_0_145"/>
          <p:cNvSpPr txBox="1"/>
          <p:nvPr/>
        </p:nvSpPr>
        <p:spPr>
          <a:xfrm>
            <a:off x="5343129" y="3665460"/>
            <a:ext cx="2050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Greg Tanneberger, J.D.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Professional Development and External Relations</a:t>
            </a:r>
            <a:endParaRPr b="0" i="0" sz="1200" u="none" cap="none" strike="noStrike">
              <a:solidFill>
                <a:schemeClr val="dk1"/>
              </a:solidFill>
              <a:latin typeface="Arial"/>
              <a:ea typeface="Arial"/>
              <a:cs typeface="Arial"/>
              <a:sym typeface="Arial"/>
            </a:endParaRPr>
          </a:p>
        </p:txBody>
      </p:sp>
      <p:sp>
        <p:nvSpPr>
          <p:cNvPr id="671" name="Google Shape;671;g27569229b1e_0_145"/>
          <p:cNvSpPr txBox="1"/>
          <p:nvPr/>
        </p:nvSpPr>
        <p:spPr>
          <a:xfrm>
            <a:off x="7631261" y="3681220"/>
            <a:ext cx="2050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Daniel Nieto, 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Career Development Specialist</a:t>
            </a:r>
            <a:endParaRPr b="0" i="0" sz="1400" u="none" cap="none" strike="noStrike">
              <a:solidFill>
                <a:srgbClr val="000000"/>
              </a:solidFill>
              <a:latin typeface="Arial"/>
              <a:ea typeface="Arial"/>
              <a:cs typeface="Arial"/>
              <a:sym typeface="Arial"/>
            </a:endParaRPr>
          </a:p>
        </p:txBody>
      </p:sp>
      <p:pic>
        <p:nvPicPr>
          <p:cNvPr descr="A person smiling for the camera&#10;&#10;Description automatically generated" id="672" name="Google Shape;672;g27569229b1e_0_145"/>
          <p:cNvPicPr preferRelativeResize="0"/>
          <p:nvPr/>
        </p:nvPicPr>
        <p:blipFill rotWithShape="1">
          <a:blip r:embed="rId5">
            <a:alphaModFix/>
          </a:blip>
          <a:srcRect b="0" l="0" r="0" t="0"/>
          <a:stretch/>
        </p:blipFill>
        <p:spPr>
          <a:xfrm>
            <a:off x="8099009" y="2442708"/>
            <a:ext cx="1115400" cy="11154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39a53e8458_5_7"/>
          <p:cNvSpPr txBox="1"/>
          <p:nvPr>
            <p:ph type="title"/>
          </p:nvPr>
        </p:nvSpPr>
        <p:spPr>
          <a:xfrm>
            <a:off x="2141299" y="5276452"/>
            <a:ext cx="7730700" cy="921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What is #FowlerReady? </a:t>
            </a:r>
            <a:endParaRPr/>
          </a:p>
        </p:txBody>
      </p:sp>
      <p:sp>
        <p:nvSpPr>
          <p:cNvPr id="679" name="Google Shape;679;g239a53e8458_5_7"/>
          <p:cNvSpPr txBox="1"/>
          <p:nvPr>
            <p:ph idx="1" type="body"/>
          </p:nvPr>
        </p:nvSpPr>
        <p:spPr>
          <a:xfrm>
            <a:off x="838200" y="496111"/>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b="1" lang="en-US" sz="2200">
                <a:latin typeface="Arial"/>
                <a:ea typeface="Arial"/>
                <a:cs typeface="Arial"/>
                <a:sym typeface="Arial"/>
              </a:rPr>
              <a:t>Fowler Graduate students must</a:t>
            </a:r>
            <a:endParaRPr b="1" sz="2200">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US" sz="2200">
                <a:latin typeface="Arial"/>
                <a:ea typeface="Arial"/>
                <a:cs typeface="Arial"/>
                <a:sym typeface="Arial"/>
              </a:rPr>
              <a:t>Act with integrity, competence, diligence, respect and in an ethical manner with </a:t>
            </a:r>
            <a:r>
              <a:rPr b="1" i="1" lang="en-US" sz="2200">
                <a:latin typeface="Arial"/>
                <a:ea typeface="Arial"/>
                <a:cs typeface="Arial"/>
                <a:sym typeface="Arial"/>
              </a:rPr>
              <a:t> faculty, staff, students, employers, and colleagues</a:t>
            </a:r>
            <a:endParaRPr b="1" i="1" sz="2200">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US" sz="2200">
                <a:latin typeface="Arial"/>
                <a:ea typeface="Arial"/>
                <a:cs typeface="Arial"/>
                <a:sym typeface="Arial"/>
              </a:rPr>
              <a:t>Place utmost importance in </a:t>
            </a:r>
            <a:r>
              <a:rPr b="1" i="1" lang="en-US" sz="2200">
                <a:latin typeface="Arial"/>
                <a:ea typeface="Arial"/>
                <a:cs typeface="Arial"/>
                <a:sym typeface="Arial"/>
              </a:rPr>
              <a:t>academic integrity and honesty</a:t>
            </a:r>
            <a:r>
              <a:rPr lang="en-US" sz="2200">
                <a:latin typeface="Arial"/>
                <a:ea typeface="Arial"/>
                <a:cs typeface="Arial"/>
                <a:sym typeface="Arial"/>
              </a:rPr>
              <a:t> and respect others’ intellectual property and individual work</a:t>
            </a:r>
            <a:endParaRPr sz="2200">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b="1" i="1" lang="en-US" sz="2200">
                <a:latin typeface="Arial"/>
                <a:ea typeface="Arial"/>
                <a:cs typeface="Arial"/>
                <a:sym typeface="Arial"/>
              </a:rPr>
              <a:t>Respect instructional and scholarly activities</a:t>
            </a:r>
            <a:r>
              <a:rPr lang="en-US" sz="2200">
                <a:latin typeface="Arial"/>
                <a:ea typeface="Arial"/>
                <a:cs typeface="Arial"/>
                <a:sym typeface="Arial"/>
              </a:rPr>
              <a:t> and avoid conducts that distracts or intimidates others in an instructional setting and other normal university activities</a:t>
            </a:r>
            <a:endParaRPr sz="2200">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US" sz="2200">
                <a:latin typeface="Arial"/>
                <a:ea typeface="Arial"/>
                <a:cs typeface="Arial"/>
                <a:sym typeface="Arial"/>
              </a:rPr>
              <a:t>Adhere to the </a:t>
            </a:r>
            <a:r>
              <a:rPr b="1" i="1" lang="en-US" sz="2200">
                <a:latin typeface="Arial"/>
                <a:ea typeface="Arial"/>
                <a:cs typeface="Arial"/>
                <a:sym typeface="Arial"/>
              </a:rPr>
              <a:t>Student Conduct Code</a:t>
            </a:r>
            <a:r>
              <a:rPr lang="en-US" sz="2200">
                <a:latin typeface="Arial"/>
                <a:ea typeface="Arial"/>
                <a:cs typeface="Arial"/>
                <a:sym typeface="Arial"/>
              </a:rPr>
              <a:t> as outlined in CSU Executive Order 1098 (a section is reproduced in the</a:t>
            </a:r>
            <a:r>
              <a:rPr lang="en-US" sz="2200" u="sng">
                <a:solidFill>
                  <a:srgbClr val="0000FF"/>
                </a:solidFill>
                <a:latin typeface="Arial"/>
                <a:ea typeface="Arial"/>
                <a:cs typeface="Arial"/>
                <a:sym typeface="Arial"/>
                <a:hlinkClick r:id="rId3">
                  <a:extLst>
                    <a:ext uri="{A12FA001-AC4F-418D-AE19-62706E023703}">
                      <ahyp:hlinkClr val="tx"/>
                    </a:ext>
                  </a:extLst>
                </a:hlinkClick>
              </a:rPr>
              <a:t> Catalog</a:t>
            </a:r>
            <a:r>
              <a:rPr lang="en-US" sz="2200">
                <a:latin typeface="Arial"/>
                <a:ea typeface="Arial"/>
                <a:cs typeface="Arial"/>
                <a:sym typeface="Arial"/>
              </a:rPr>
              <a:t>)</a:t>
            </a:r>
            <a:endParaRPr sz="3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g25ef776459a_0_0"/>
          <p:cNvSpPr txBox="1"/>
          <p:nvPr>
            <p:ph type="title"/>
          </p:nvPr>
        </p:nvSpPr>
        <p:spPr>
          <a:xfrm>
            <a:off x="2369907" y="5047862"/>
            <a:ext cx="6466500" cy="107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What is #ProfessionalReady?</a:t>
            </a:r>
            <a:endParaRPr/>
          </a:p>
        </p:txBody>
      </p:sp>
      <p:sp>
        <p:nvSpPr>
          <p:cNvPr id="686" name="Google Shape;686;g25ef776459a_0_0"/>
          <p:cNvSpPr txBox="1"/>
          <p:nvPr>
            <p:ph idx="1" type="body"/>
          </p:nvPr>
        </p:nvSpPr>
        <p:spPr>
          <a:xfrm>
            <a:off x="838200" y="496111"/>
            <a:ext cx="10515600" cy="43512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1000"/>
              </a:spcBef>
              <a:spcAft>
                <a:spcPts val="0"/>
              </a:spcAft>
              <a:buSzPct val="70381"/>
              <a:buNone/>
            </a:pPr>
            <a:r>
              <a:t/>
            </a:r>
            <a:endParaRPr sz="3300">
              <a:latin typeface="Arial"/>
              <a:ea typeface="Arial"/>
              <a:cs typeface="Arial"/>
              <a:sym typeface="Arial"/>
            </a:endParaRPr>
          </a:p>
          <a:p>
            <a:pPr indent="0" lvl="0" marL="914400" rtl="0" algn="l">
              <a:lnSpc>
                <a:spcPct val="90000"/>
              </a:lnSpc>
              <a:spcBef>
                <a:spcPts val="1000"/>
              </a:spcBef>
              <a:spcAft>
                <a:spcPts val="0"/>
              </a:spcAft>
              <a:buSzPct val="70381"/>
              <a:buNone/>
            </a:pPr>
            <a:r>
              <a:t/>
            </a:r>
            <a:endParaRPr sz="3300">
              <a:latin typeface="Arial"/>
              <a:ea typeface="Arial"/>
              <a:cs typeface="Arial"/>
              <a:sym typeface="Arial"/>
            </a:endParaRPr>
          </a:p>
          <a:p>
            <a:pPr indent="-391032" lvl="0" marL="457200" rtl="0" algn="l">
              <a:lnSpc>
                <a:spcPct val="90000"/>
              </a:lnSpc>
              <a:spcBef>
                <a:spcPts val="1000"/>
              </a:spcBef>
              <a:spcAft>
                <a:spcPts val="0"/>
              </a:spcAft>
              <a:buSzPct val="100000"/>
              <a:buFont typeface="Arial"/>
              <a:buChar char="●"/>
            </a:pPr>
            <a:r>
              <a:rPr lang="en-US" sz="3300">
                <a:latin typeface="Arial"/>
                <a:ea typeface="Arial"/>
                <a:cs typeface="Arial"/>
                <a:sym typeface="Arial"/>
              </a:rPr>
              <a:t>Courteous, respectful and clear in oral and written communications</a:t>
            </a:r>
            <a:endParaRPr sz="3300">
              <a:latin typeface="Arial"/>
              <a:ea typeface="Arial"/>
              <a:cs typeface="Arial"/>
              <a:sym typeface="Arial"/>
            </a:endParaRPr>
          </a:p>
          <a:p>
            <a:pPr indent="0" lvl="0" marL="914400" rtl="0" algn="l">
              <a:lnSpc>
                <a:spcPct val="90000"/>
              </a:lnSpc>
              <a:spcBef>
                <a:spcPts val="1000"/>
              </a:spcBef>
              <a:spcAft>
                <a:spcPts val="0"/>
              </a:spcAft>
              <a:buSzPct val="70381"/>
              <a:buNone/>
            </a:pPr>
            <a:r>
              <a:t/>
            </a:r>
            <a:endParaRPr sz="3300">
              <a:latin typeface="Arial"/>
              <a:ea typeface="Arial"/>
              <a:cs typeface="Arial"/>
              <a:sym typeface="Arial"/>
            </a:endParaRPr>
          </a:p>
          <a:p>
            <a:pPr indent="-391032" lvl="0" marL="457200" rtl="0" algn="l">
              <a:lnSpc>
                <a:spcPct val="90000"/>
              </a:lnSpc>
              <a:spcBef>
                <a:spcPts val="1000"/>
              </a:spcBef>
              <a:spcAft>
                <a:spcPts val="0"/>
              </a:spcAft>
              <a:buSzPct val="100000"/>
              <a:buFont typeface="Arial"/>
              <a:buChar char="●"/>
            </a:pPr>
            <a:r>
              <a:rPr lang="en-US" sz="3300">
                <a:latin typeface="Arial"/>
                <a:ea typeface="Arial"/>
                <a:cs typeface="Arial"/>
                <a:sym typeface="Arial"/>
              </a:rPr>
              <a:t>Respond timely to your emails </a:t>
            </a:r>
            <a:endParaRPr sz="3300">
              <a:latin typeface="Arial"/>
              <a:ea typeface="Arial"/>
              <a:cs typeface="Arial"/>
              <a:sym typeface="Arial"/>
            </a:endParaRPr>
          </a:p>
          <a:p>
            <a:pPr indent="0" lvl="0" marL="914400" rtl="0" algn="l">
              <a:lnSpc>
                <a:spcPct val="90000"/>
              </a:lnSpc>
              <a:spcBef>
                <a:spcPts val="1000"/>
              </a:spcBef>
              <a:spcAft>
                <a:spcPts val="0"/>
              </a:spcAft>
              <a:buSzPct val="70381"/>
              <a:buNone/>
            </a:pPr>
            <a:r>
              <a:t/>
            </a:r>
            <a:endParaRPr sz="3300">
              <a:latin typeface="Arial"/>
              <a:ea typeface="Arial"/>
              <a:cs typeface="Arial"/>
              <a:sym typeface="Arial"/>
            </a:endParaRPr>
          </a:p>
          <a:p>
            <a:pPr indent="-391032" lvl="0" marL="457200" rtl="0" algn="l">
              <a:lnSpc>
                <a:spcPct val="90000"/>
              </a:lnSpc>
              <a:spcBef>
                <a:spcPts val="1000"/>
              </a:spcBef>
              <a:spcAft>
                <a:spcPts val="0"/>
              </a:spcAft>
              <a:buSzPct val="100000"/>
              <a:buFont typeface="Arial"/>
              <a:buChar char="●"/>
            </a:pPr>
            <a:r>
              <a:rPr lang="en-US" sz="3300">
                <a:latin typeface="Arial"/>
                <a:ea typeface="Arial"/>
                <a:cs typeface="Arial"/>
                <a:sym typeface="Arial"/>
              </a:rPr>
              <a:t>Separate the problem from the emotions</a:t>
            </a:r>
            <a:endParaRPr sz="3300">
              <a:latin typeface="Arial"/>
              <a:ea typeface="Arial"/>
              <a:cs typeface="Arial"/>
              <a:sym typeface="Arial"/>
            </a:endParaRPr>
          </a:p>
          <a:p>
            <a:pPr indent="0" lvl="0" marL="0" rtl="0" algn="l">
              <a:lnSpc>
                <a:spcPct val="90000"/>
              </a:lnSpc>
              <a:spcBef>
                <a:spcPts val="1000"/>
              </a:spcBef>
              <a:spcAft>
                <a:spcPts val="0"/>
              </a:spcAft>
              <a:buSzPct val="70381"/>
              <a:buNone/>
            </a:pPr>
            <a:r>
              <a:t/>
            </a:r>
            <a:endParaRPr sz="3300">
              <a:latin typeface="Arial"/>
              <a:ea typeface="Arial"/>
              <a:cs typeface="Arial"/>
              <a:sym typeface="Arial"/>
            </a:endParaRPr>
          </a:p>
          <a:p>
            <a:pPr indent="0" lvl="0" marL="0" rtl="0" algn="l">
              <a:lnSpc>
                <a:spcPct val="90000"/>
              </a:lnSpc>
              <a:spcBef>
                <a:spcPts val="1000"/>
              </a:spcBef>
              <a:spcAft>
                <a:spcPts val="0"/>
              </a:spcAft>
              <a:buSzPct val="70381"/>
              <a:buNone/>
            </a:pPr>
            <a:r>
              <a:t/>
            </a:r>
            <a:endParaRPr sz="3300">
              <a:latin typeface="Arial"/>
              <a:ea typeface="Arial"/>
              <a:cs typeface="Arial"/>
              <a:sym typeface="Arial"/>
            </a:endParaRPr>
          </a:p>
          <a:p>
            <a:pPr indent="0" lvl="0" marL="0" rtl="0" algn="l">
              <a:lnSpc>
                <a:spcPct val="90000"/>
              </a:lnSpc>
              <a:spcBef>
                <a:spcPts val="1000"/>
              </a:spcBef>
              <a:spcAft>
                <a:spcPts val="0"/>
              </a:spcAft>
              <a:buSzPct val="70381"/>
              <a:buNone/>
            </a:pPr>
            <a:r>
              <a:t/>
            </a:r>
            <a:endParaRPr sz="33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g25e144eae08_0_50"/>
          <p:cNvPicPr preferRelativeResize="0"/>
          <p:nvPr/>
        </p:nvPicPr>
        <p:blipFill rotWithShape="1">
          <a:blip r:embed="rId3">
            <a:alphaModFix/>
          </a:blip>
          <a:srcRect b="0" l="0" r="0" t="0"/>
          <a:stretch/>
        </p:blipFill>
        <p:spPr>
          <a:xfrm>
            <a:off x="1344825" y="0"/>
            <a:ext cx="8872499" cy="6857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4"/>
          <p:cNvSpPr/>
          <p:nvPr/>
        </p:nvSpPr>
        <p:spPr>
          <a:xfrm>
            <a:off x="2417803" y="5563915"/>
            <a:ext cx="6591726" cy="41088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3500"/>
              <a:buFont typeface="Arial"/>
              <a:buNone/>
            </a:pPr>
            <a:r>
              <a:rPr b="1" i="0" lang="en-US" sz="3500" u="none" cap="none" strike="noStrike">
                <a:solidFill>
                  <a:schemeClr val="dk1"/>
                </a:solidFill>
                <a:latin typeface="Arial"/>
                <a:ea typeface="Arial"/>
                <a:cs typeface="Arial"/>
                <a:sym typeface="Arial"/>
              </a:rPr>
              <a:t>Classified vs. Conditional</a:t>
            </a:r>
            <a:endParaRPr b="0" i="0" sz="2600" u="none" cap="none" strike="noStrike">
              <a:solidFill>
                <a:srgbClr val="000000"/>
              </a:solidFill>
              <a:latin typeface="Arial"/>
              <a:ea typeface="Arial"/>
              <a:cs typeface="Arial"/>
              <a:sym typeface="Arial"/>
            </a:endParaRPr>
          </a:p>
        </p:txBody>
      </p:sp>
      <p:pic>
        <p:nvPicPr>
          <p:cNvPr id="698" name="Google Shape;698;p4"/>
          <p:cNvPicPr preferRelativeResize="0"/>
          <p:nvPr/>
        </p:nvPicPr>
        <p:blipFill rotWithShape="1">
          <a:blip r:embed="rId3">
            <a:alphaModFix/>
          </a:blip>
          <a:srcRect b="874" l="38873" r="17141" t="1130"/>
          <a:stretch/>
        </p:blipFill>
        <p:spPr>
          <a:xfrm>
            <a:off x="0" y="0"/>
            <a:ext cx="4134679" cy="5181600"/>
          </a:xfrm>
          <a:prstGeom prst="rect">
            <a:avLst/>
          </a:prstGeom>
          <a:noFill/>
          <a:ln>
            <a:noFill/>
          </a:ln>
        </p:spPr>
      </p:pic>
      <p:sp>
        <p:nvSpPr>
          <p:cNvPr id="699" name="Google Shape;699;p4"/>
          <p:cNvSpPr txBox="1"/>
          <p:nvPr/>
        </p:nvSpPr>
        <p:spPr>
          <a:xfrm>
            <a:off x="4825275" y="592050"/>
            <a:ext cx="5851500" cy="412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Proxima Nova"/>
                <a:ea typeface="Proxima Nova"/>
                <a:cs typeface="Proxima Nova"/>
                <a:sym typeface="Proxima Nova"/>
              </a:rPr>
              <a:t>Classified Standing</a:t>
            </a:r>
            <a:endParaRPr b="1" i="0" sz="2200" u="none" cap="none" strike="noStrike">
              <a:solidFill>
                <a:srgbClr val="000000"/>
              </a:solidFill>
              <a:latin typeface="Proxima Nova"/>
              <a:ea typeface="Proxima Nova"/>
              <a:cs typeface="Proxima Nova"/>
              <a:sym typeface="Proxima Nova"/>
            </a:endParaRPr>
          </a:p>
          <a:p>
            <a:pPr indent="-368300" lvl="0" marL="457200" marR="0" rtl="0" algn="l">
              <a:lnSpc>
                <a:spcPct val="100000"/>
              </a:lnSpc>
              <a:spcBef>
                <a:spcPts val="0"/>
              </a:spcBef>
              <a:spcAft>
                <a:spcPts val="0"/>
              </a:spcAft>
              <a:buClr>
                <a:srgbClr val="000000"/>
              </a:buClr>
              <a:buSzPts val="2200"/>
              <a:buFont typeface="Proxima Nova"/>
              <a:buChar char="●"/>
            </a:pPr>
            <a:r>
              <a:rPr b="0" i="0" lang="en-US" sz="2200" u="none" cap="none" strike="noStrike">
                <a:solidFill>
                  <a:srgbClr val="231F20"/>
                </a:solidFill>
                <a:highlight>
                  <a:srgbClr val="FFFFFF"/>
                </a:highlight>
                <a:latin typeface="Proxima Nova"/>
                <a:ea typeface="Proxima Nova"/>
                <a:cs typeface="Proxima Nova"/>
                <a:sym typeface="Proxima Nova"/>
              </a:rPr>
              <a:t>Have met all university and department requirements upon admission </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Proxima Nova"/>
                <a:ea typeface="Proxima Nova"/>
                <a:cs typeface="Proxima Nova"/>
                <a:sym typeface="Proxima Nova"/>
              </a:rPr>
              <a:t>Conditional Standing</a:t>
            </a:r>
            <a:endParaRPr b="1" i="0" sz="2200" u="none" cap="none" strike="noStrike">
              <a:solidFill>
                <a:srgbClr val="000000"/>
              </a:solidFill>
              <a:latin typeface="Proxima Nova"/>
              <a:ea typeface="Proxima Nova"/>
              <a:cs typeface="Proxima Nova"/>
              <a:sym typeface="Proxima Nova"/>
            </a:endParaRPr>
          </a:p>
          <a:p>
            <a:pPr indent="-368300" lvl="0" marL="457200" marR="0" rtl="0" algn="l">
              <a:lnSpc>
                <a:spcPct val="100000"/>
              </a:lnSpc>
              <a:spcBef>
                <a:spcPts val="0"/>
              </a:spcBef>
              <a:spcAft>
                <a:spcPts val="0"/>
              </a:spcAft>
              <a:buClr>
                <a:srgbClr val="000000"/>
              </a:buClr>
              <a:buSzPts val="2200"/>
              <a:buFont typeface="Proxima Nova"/>
              <a:buChar char="●"/>
            </a:pPr>
            <a:r>
              <a:rPr b="0" i="0" lang="en-US" sz="2200" u="none" cap="none" strike="noStrike">
                <a:solidFill>
                  <a:srgbClr val="231F20"/>
                </a:solidFill>
                <a:highlight>
                  <a:srgbClr val="FFFFFF"/>
                </a:highlight>
                <a:latin typeface="Proxima Nova"/>
                <a:ea typeface="Proxima Nova"/>
                <a:cs typeface="Proxima Nova"/>
                <a:sym typeface="Proxima Nova"/>
              </a:rPr>
              <a:t>Students admitted conditionally have not met </a:t>
            </a:r>
            <a:r>
              <a:rPr b="1" i="0" lang="en-US" sz="2200" u="none" cap="none" strike="noStrike">
                <a:solidFill>
                  <a:srgbClr val="231F20"/>
                </a:solidFill>
                <a:highlight>
                  <a:srgbClr val="FFFFFF"/>
                </a:highlight>
                <a:latin typeface="Proxima Nova"/>
                <a:ea typeface="Proxima Nova"/>
                <a:cs typeface="Proxima Nova"/>
                <a:sym typeface="Proxima Nova"/>
              </a:rPr>
              <a:t>all</a:t>
            </a:r>
            <a:r>
              <a:rPr b="0" i="0" lang="en-US" sz="2200" u="none" cap="none" strike="noStrike">
                <a:solidFill>
                  <a:srgbClr val="231F20"/>
                </a:solidFill>
                <a:highlight>
                  <a:srgbClr val="FFFFFF"/>
                </a:highlight>
                <a:latin typeface="Proxima Nova"/>
                <a:ea typeface="Proxima Nova"/>
                <a:cs typeface="Proxima Nova"/>
                <a:sym typeface="Proxima Nova"/>
              </a:rPr>
              <a:t> university or department requirements for admission – this is often due to deficient GPA or students having three-year undergraduate degrees</a:t>
            </a:r>
            <a:endParaRPr b="0" i="0" sz="2200" u="none" cap="none" strike="noStrike">
              <a:solidFill>
                <a:srgbClr val="231F20"/>
              </a:solidFill>
              <a:highlight>
                <a:srgbClr val="FFFFFF"/>
              </a:highlight>
              <a:latin typeface="Proxima Nova"/>
              <a:ea typeface="Proxima Nova"/>
              <a:cs typeface="Proxima Nova"/>
              <a:sym typeface="Proxima Nova"/>
            </a:endParaRPr>
          </a:p>
          <a:p>
            <a:pPr indent="-368300" lvl="0" marL="457200" marR="0" rtl="0" algn="l">
              <a:lnSpc>
                <a:spcPct val="100000"/>
              </a:lnSpc>
              <a:spcBef>
                <a:spcPts val="0"/>
              </a:spcBef>
              <a:spcAft>
                <a:spcPts val="0"/>
              </a:spcAft>
              <a:buClr>
                <a:srgbClr val="231F20"/>
              </a:buClr>
              <a:buSzPts val="2200"/>
              <a:buFont typeface="Proxima Nova"/>
              <a:buChar char="●"/>
            </a:pPr>
            <a:r>
              <a:rPr b="0" i="0" lang="en-US" sz="2200" u="none" cap="none" strike="noStrike">
                <a:solidFill>
                  <a:srgbClr val="231F20"/>
                </a:solidFill>
                <a:highlight>
                  <a:srgbClr val="FFFFFF"/>
                </a:highlight>
                <a:latin typeface="Proxima Nova"/>
                <a:ea typeface="Proxima Nova"/>
                <a:cs typeface="Proxima Nova"/>
                <a:sym typeface="Proxima Nova"/>
              </a:rPr>
              <a:t>“Earn term GPA of 3.0 for 6 units”</a:t>
            </a:r>
            <a:endParaRPr b="0" i="0" sz="2200" u="none" cap="none" strike="noStrike">
              <a:solidFill>
                <a:srgbClr val="231F20"/>
              </a:solidFill>
              <a:highlight>
                <a:srgbClr val="FFFFFF"/>
              </a:highlight>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135ff1dbc09_0_14"/>
          <p:cNvSpPr/>
          <p:nvPr/>
        </p:nvSpPr>
        <p:spPr>
          <a:xfrm>
            <a:off x="2417803" y="5563915"/>
            <a:ext cx="6591600" cy="411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Conditional Admission</a:t>
            </a:r>
            <a:endParaRPr b="0" i="0" sz="3400" u="none" cap="none" strike="noStrike">
              <a:solidFill>
                <a:srgbClr val="000000"/>
              </a:solidFill>
              <a:latin typeface="Arial"/>
              <a:ea typeface="Arial"/>
              <a:cs typeface="Arial"/>
              <a:sym typeface="Arial"/>
            </a:endParaRPr>
          </a:p>
        </p:txBody>
      </p:sp>
      <p:pic>
        <p:nvPicPr>
          <p:cNvPr id="705" name="Google Shape;705;g135ff1dbc09_0_14"/>
          <p:cNvPicPr preferRelativeResize="0"/>
          <p:nvPr/>
        </p:nvPicPr>
        <p:blipFill rotWithShape="1">
          <a:blip r:embed="rId3">
            <a:alphaModFix/>
          </a:blip>
          <a:srcRect b="880" l="38873" r="17140" t="1126"/>
          <a:stretch/>
        </p:blipFill>
        <p:spPr>
          <a:xfrm>
            <a:off x="0" y="0"/>
            <a:ext cx="4134678" cy="5181601"/>
          </a:xfrm>
          <a:prstGeom prst="rect">
            <a:avLst/>
          </a:prstGeom>
          <a:noFill/>
          <a:ln>
            <a:noFill/>
          </a:ln>
        </p:spPr>
      </p:pic>
      <p:sp>
        <p:nvSpPr>
          <p:cNvPr id="706" name="Google Shape;706;g135ff1dbc09_0_14"/>
          <p:cNvSpPr txBox="1"/>
          <p:nvPr/>
        </p:nvSpPr>
        <p:spPr>
          <a:xfrm>
            <a:off x="4795650" y="374975"/>
            <a:ext cx="5101500" cy="4584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200"/>
              </a:spcBef>
              <a:spcAft>
                <a:spcPts val="0"/>
              </a:spcAft>
              <a:buClr>
                <a:schemeClr val="dk1"/>
              </a:buClr>
              <a:buSzPts val="1100"/>
              <a:buFont typeface="Arial"/>
              <a:buNone/>
            </a:pPr>
            <a:r>
              <a:rPr b="0" i="0" lang="en-US" sz="2100" u="none" cap="none" strike="noStrike">
                <a:solidFill>
                  <a:srgbClr val="404040"/>
                </a:solidFill>
                <a:latin typeface="Proxima Nova"/>
                <a:ea typeface="Proxima Nova"/>
                <a:cs typeface="Proxima Nova"/>
                <a:sym typeface="Proxima Nova"/>
              </a:rPr>
              <a:t>During the semester your condition is due:</a:t>
            </a:r>
            <a:endParaRPr b="0" i="0" sz="2100" u="none" cap="none" strike="noStrike">
              <a:solidFill>
                <a:srgbClr val="404040"/>
              </a:solidFill>
              <a:latin typeface="Proxima Nova"/>
              <a:ea typeface="Proxima Nova"/>
              <a:cs typeface="Proxima Nova"/>
              <a:sym typeface="Proxima Nova"/>
            </a:endParaRPr>
          </a:p>
          <a:p>
            <a:pPr indent="0" lvl="0" marL="0" marR="0" rtl="0" algn="l">
              <a:lnSpc>
                <a:spcPct val="90000"/>
              </a:lnSpc>
              <a:spcBef>
                <a:spcPts val="1200"/>
              </a:spcBef>
              <a:spcAft>
                <a:spcPts val="0"/>
              </a:spcAft>
              <a:buClr>
                <a:schemeClr val="dk1"/>
              </a:buClr>
              <a:buSzPts val="1100"/>
              <a:buFont typeface="Arial"/>
              <a:buNone/>
            </a:pPr>
            <a:r>
              <a:rPr b="0" i="0" lang="en-US" sz="2100" u="none" cap="none" strike="noStrike">
                <a:solidFill>
                  <a:srgbClr val="404040"/>
                </a:solidFill>
                <a:latin typeface="Proxima Nova"/>
                <a:ea typeface="Proxima Nova"/>
                <a:cs typeface="Proxima Nova"/>
                <a:sym typeface="Proxima Nova"/>
              </a:rPr>
              <a:t>Communication from Graduate Studies and/or the Registrar</a:t>
            </a:r>
            <a:endParaRPr b="0" i="0" sz="2100" u="none" cap="none" strike="noStrike">
              <a:solidFill>
                <a:srgbClr val="404040"/>
              </a:solidFill>
              <a:latin typeface="Proxima Nova"/>
              <a:ea typeface="Proxima Nova"/>
              <a:cs typeface="Proxima Nova"/>
              <a:sym typeface="Proxima Nova"/>
            </a:endParaRPr>
          </a:p>
          <a:p>
            <a:pPr indent="-349250" lvl="0" marL="457200" marR="0" rtl="0" algn="l">
              <a:lnSpc>
                <a:spcPct val="90000"/>
              </a:lnSpc>
              <a:spcBef>
                <a:spcPts val="200"/>
              </a:spcBef>
              <a:spcAft>
                <a:spcPts val="0"/>
              </a:spcAft>
              <a:buClr>
                <a:srgbClr val="404040"/>
              </a:buClr>
              <a:buSzPts val="1900"/>
              <a:buFont typeface="Proxima Nova"/>
              <a:buChar char="●"/>
            </a:pPr>
            <a:r>
              <a:rPr b="0" i="0" lang="en-US" sz="1900" u="none" cap="none" strike="noStrike">
                <a:solidFill>
                  <a:srgbClr val="404040"/>
                </a:solidFill>
                <a:latin typeface="Proxima Nova"/>
                <a:ea typeface="Proxima Nova"/>
                <a:cs typeface="Proxima Nova"/>
                <a:sym typeface="Proxima Nova"/>
              </a:rPr>
              <a:t>Reminder of your conditional status</a:t>
            </a:r>
            <a:endParaRPr b="0" i="0" sz="1900" u="none" cap="none" strike="noStrike">
              <a:solidFill>
                <a:srgbClr val="404040"/>
              </a:solidFill>
              <a:latin typeface="Proxima Nova"/>
              <a:ea typeface="Proxima Nova"/>
              <a:cs typeface="Proxima Nova"/>
              <a:sym typeface="Proxima Nova"/>
            </a:endParaRPr>
          </a:p>
          <a:p>
            <a:pPr indent="-349250" lvl="0" marL="457200" marR="0" rtl="0" algn="l">
              <a:lnSpc>
                <a:spcPct val="90000"/>
              </a:lnSpc>
              <a:spcBef>
                <a:spcPts val="0"/>
              </a:spcBef>
              <a:spcAft>
                <a:spcPts val="0"/>
              </a:spcAft>
              <a:buClr>
                <a:srgbClr val="404040"/>
              </a:buClr>
              <a:buSzPts val="1900"/>
              <a:buFont typeface="Proxima Nova"/>
              <a:buChar char="●"/>
            </a:pPr>
            <a:r>
              <a:rPr b="0" i="0" lang="en-US" sz="1900" u="none" cap="none" strike="noStrike">
                <a:solidFill>
                  <a:srgbClr val="404040"/>
                </a:solidFill>
                <a:latin typeface="Proxima Nova"/>
                <a:ea typeface="Proxima Nova"/>
                <a:cs typeface="Proxima Nova"/>
                <a:sym typeface="Proxima Nova"/>
              </a:rPr>
              <a:t>Requests you complete Change of Status form</a:t>
            </a:r>
            <a:endParaRPr b="0" i="0" sz="1900" u="none" cap="none" strike="noStrike">
              <a:solidFill>
                <a:srgbClr val="404040"/>
              </a:solidFill>
              <a:latin typeface="Proxima Nova"/>
              <a:ea typeface="Proxima Nova"/>
              <a:cs typeface="Proxima Nova"/>
              <a:sym typeface="Proxima Nova"/>
            </a:endParaRPr>
          </a:p>
          <a:p>
            <a:pPr indent="-349250" lvl="0" marL="457200" marR="0" rtl="0" algn="l">
              <a:lnSpc>
                <a:spcPct val="90000"/>
              </a:lnSpc>
              <a:spcBef>
                <a:spcPts val="0"/>
              </a:spcBef>
              <a:spcAft>
                <a:spcPts val="0"/>
              </a:spcAft>
              <a:buClr>
                <a:srgbClr val="404040"/>
              </a:buClr>
              <a:buSzPts val="1900"/>
              <a:buFont typeface="Proxima Nova"/>
              <a:buChar char="●"/>
            </a:pPr>
            <a:r>
              <a:rPr b="0" i="0" lang="en-US" sz="1900" u="none" cap="none" strike="noStrike">
                <a:solidFill>
                  <a:srgbClr val="404040"/>
                </a:solidFill>
                <a:latin typeface="Proxima Nova"/>
                <a:ea typeface="Proxima Nova"/>
                <a:cs typeface="Proxima Nova"/>
                <a:sym typeface="Proxima Nova"/>
              </a:rPr>
              <a:t>Warns of FUTURE registration holds</a:t>
            </a:r>
            <a:endParaRPr b="0" i="0" sz="1900" u="none" cap="none" strike="noStrike">
              <a:solidFill>
                <a:srgbClr val="404040"/>
              </a:solidFill>
              <a:latin typeface="Proxima Nova"/>
              <a:ea typeface="Proxima Nova"/>
              <a:cs typeface="Proxima Nova"/>
              <a:sym typeface="Proxima Nova"/>
            </a:endParaRPr>
          </a:p>
          <a:p>
            <a:pPr indent="0" lvl="0" marL="0" marR="0" rtl="0" algn="l">
              <a:lnSpc>
                <a:spcPct val="90000"/>
              </a:lnSpc>
              <a:spcBef>
                <a:spcPts val="1200"/>
              </a:spcBef>
              <a:spcAft>
                <a:spcPts val="0"/>
              </a:spcAft>
              <a:buClr>
                <a:srgbClr val="000000"/>
              </a:buClr>
              <a:buSzPts val="2100"/>
              <a:buFont typeface="Arial"/>
              <a:buNone/>
            </a:pPr>
            <a:r>
              <a:rPr b="0" i="0" lang="en-US" sz="2100" u="none" cap="none" strike="noStrike">
                <a:solidFill>
                  <a:srgbClr val="404040"/>
                </a:solidFill>
                <a:latin typeface="Proxima Nova"/>
                <a:ea typeface="Proxima Nova"/>
                <a:cs typeface="Proxima Nova"/>
                <a:sym typeface="Proxima Nova"/>
              </a:rPr>
              <a:t>Tempting to initiate the Change of Status form right away</a:t>
            </a:r>
            <a:endParaRPr b="0" i="0" sz="2100" u="none" cap="none" strike="noStrike">
              <a:solidFill>
                <a:srgbClr val="404040"/>
              </a:solidFill>
              <a:latin typeface="Proxima Nova"/>
              <a:ea typeface="Proxima Nova"/>
              <a:cs typeface="Proxima Nova"/>
              <a:sym typeface="Proxima Nova"/>
            </a:endParaRPr>
          </a:p>
          <a:p>
            <a:pPr indent="-361950" lvl="0" marL="457200" marR="0" rtl="0" algn="l">
              <a:lnSpc>
                <a:spcPct val="90000"/>
              </a:lnSpc>
              <a:spcBef>
                <a:spcPts val="1200"/>
              </a:spcBef>
              <a:spcAft>
                <a:spcPts val="0"/>
              </a:spcAft>
              <a:buClr>
                <a:srgbClr val="404040"/>
              </a:buClr>
              <a:buSzPts val="2100"/>
              <a:buFont typeface="Proxima Nova"/>
              <a:buChar char="●"/>
            </a:pPr>
            <a:r>
              <a:rPr b="0" i="0" lang="en-US" sz="2100" u="none" cap="none" strike="noStrike">
                <a:solidFill>
                  <a:srgbClr val="404040"/>
                </a:solidFill>
                <a:latin typeface="Proxima Nova"/>
                <a:ea typeface="Proxima Nova"/>
                <a:cs typeface="Proxima Nova"/>
                <a:sym typeface="Proxima Nova"/>
              </a:rPr>
              <a:t>Have to wait for grades to post</a:t>
            </a:r>
            <a:endParaRPr b="0" i="0" sz="2100" u="none" cap="none" strike="noStrike">
              <a:solidFill>
                <a:srgbClr val="404040"/>
              </a:solidFill>
              <a:latin typeface="Proxima Nova"/>
              <a:ea typeface="Proxima Nova"/>
              <a:cs typeface="Proxima Nova"/>
              <a:sym typeface="Proxima Nova"/>
            </a:endParaRPr>
          </a:p>
          <a:p>
            <a:pPr indent="-361950" lvl="0" marL="457200" marR="0" rtl="0" algn="l">
              <a:lnSpc>
                <a:spcPct val="90000"/>
              </a:lnSpc>
              <a:spcBef>
                <a:spcPts val="0"/>
              </a:spcBef>
              <a:spcAft>
                <a:spcPts val="0"/>
              </a:spcAft>
              <a:buClr>
                <a:srgbClr val="404040"/>
              </a:buClr>
              <a:buSzPts val="2100"/>
              <a:buFont typeface="Proxima Nova"/>
              <a:buChar char="●"/>
            </a:pPr>
            <a:r>
              <a:rPr b="0" i="0" lang="en-US" sz="2100" u="none" cap="none" strike="noStrike">
                <a:solidFill>
                  <a:srgbClr val="404040"/>
                </a:solidFill>
                <a:latin typeface="Proxima Nova"/>
                <a:ea typeface="Proxima Nova"/>
                <a:cs typeface="Proxima Nova"/>
                <a:sym typeface="Proxima Nova"/>
              </a:rPr>
              <a:t>Graduate Staff Advisors submit the form!</a:t>
            </a:r>
            <a:endParaRPr b="0" i="0" sz="2100" u="none" cap="none" strike="noStrike">
              <a:solidFill>
                <a:srgbClr val="404040"/>
              </a:solidFill>
              <a:latin typeface="Proxima Nova"/>
              <a:ea typeface="Proxima Nova"/>
              <a:cs typeface="Proxima Nova"/>
              <a:sym typeface="Proxima Nova"/>
            </a:endParaRPr>
          </a:p>
          <a:p>
            <a:pPr indent="0" lvl="0" marL="0" marR="0" rtl="0" algn="l">
              <a:lnSpc>
                <a:spcPct val="100000"/>
              </a:lnSpc>
              <a:spcBef>
                <a:spcPts val="20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5"/>
          <p:cNvPicPr preferRelativeResize="0"/>
          <p:nvPr/>
        </p:nvPicPr>
        <p:blipFill rotWithShape="1">
          <a:blip r:embed="rId3">
            <a:alphaModFix/>
          </a:blip>
          <a:srcRect b="0" l="0" r="0" t="0"/>
          <a:stretch/>
        </p:blipFill>
        <p:spPr>
          <a:xfrm>
            <a:off x="83796" y="-137225"/>
            <a:ext cx="6812649" cy="1691875"/>
          </a:xfrm>
          <a:prstGeom prst="rect">
            <a:avLst/>
          </a:prstGeom>
          <a:noFill/>
          <a:ln>
            <a:noFill/>
          </a:ln>
        </p:spPr>
      </p:pic>
      <p:sp>
        <p:nvSpPr>
          <p:cNvPr id="712" name="Google Shape;712;p5"/>
          <p:cNvSpPr/>
          <p:nvPr/>
        </p:nvSpPr>
        <p:spPr>
          <a:xfrm>
            <a:off x="2417803" y="5563915"/>
            <a:ext cx="6591726" cy="41088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chemeClr val="dk1"/>
                </a:solidFill>
                <a:latin typeface="Arial"/>
                <a:ea typeface="Arial"/>
                <a:cs typeface="Arial"/>
                <a:sym typeface="Arial"/>
              </a:rPr>
              <a:t>my.SDSU and Canvas</a:t>
            </a:r>
            <a:endParaRPr b="0" i="0" sz="2700" u="none" cap="none" strike="noStrike">
              <a:solidFill>
                <a:srgbClr val="000000"/>
              </a:solidFill>
              <a:latin typeface="Arial"/>
              <a:ea typeface="Arial"/>
              <a:cs typeface="Arial"/>
              <a:sym typeface="Arial"/>
            </a:endParaRPr>
          </a:p>
        </p:txBody>
      </p:sp>
      <p:sp>
        <p:nvSpPr>
          <p:cNvPr id="713" name="Google Shape;713;p5"/>
          <p:cNvSpPr txBox="1"/>
          <p:nvPr/>
        </p:nvSpPr>
        <p:spPr>
          <a:xfrm>
            <a:off x="1176225" y="853925"/>
            <a:ext cx="4627800" cy="4710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0"/>
              </a:spcBef>
              <a:spcAft>
                <a:spcPts val="0"/>
              </a:spcAft>
              <a:buClr>
                <a:srgbClr val="404040"/>
              </a:buClr>
              <a:buSzPts val="2400"/>
              <a:buFont typeface="Proxima Nova"/>
              <a:buChar char="●"/>
            </a:pPr>
            <a:r>
              <a:rPr b="0" i="0" lang="en-US" sz="2400" u="none" cap="none" strike="noStrike">
                <a:solidFill>
                  <a:srgbClr val="404040"/>
                </a:solidFill>
                <a:latin typeface="Proxima Nova"/>
                <a:ea typeface="Proxima Nova"/>
                <a:cs typeface="Proxima Nova"/>
                <a:sym typeface="Proxima Nova"/>
              </a:rPr>
              <a:t>Access course syllabi, professor’s contact information, class assignments, course readings</a:t>
            </a:r>
            <a:endParaRPr b="0" i="0" sz="2400" u="none" cap="none" strike="noStrike">
              <a:solidFill>
                <a:srgbClr val="404040"/>
              </a:solidFill>
              <a:latin typeface="Proxima Nova"/>
              <a:ea typeface="Proxima Nova"/>
              <a:cs typeface="Proxima Nova"/>
              <a:sym typeface="Proxima Nova"/>
            </a:endParaRPr>
          </a:p>
          <a:p>
            <a:pPr indent="-381000" lvl="0" marL="457200" marR="0" rtl="0" algn="l">
              <a:lnSpc>
                <a:spcPct val="115000"/>
              </a:lnSpc>
              <a:spcBef>
                <a:spcPts val="0"/>
              </a:spcBef>
              <a:spcAft>
                <a:spcPts val="0"/>
              </a:spcAft>
              <a:buClr>
                <a:srgbClr val="404040"/>
              </a:buClr>
              <a:buSzPts val="2400"/>
              <a:buFont typeface="Proxima Nova"/>
              <a:buChar char="●"/>
            </a:pPr>
            <a:r>
              <a:rPr b="1" i="0" lang="en-US" sz="2400" u="none" cap="none" strike="noStrike">
                <a:solidFill>
                  <a:srgbClr val="404040"/>
                </a:solidFill>
                <a:latin typeface="Proxima Nova"/>
                <a:ea typeface="Proxima Nova"/>
                <a:cs typeface="Proxima Nova"/>
                <a:sym typeface="Proxima Nova"/>
              </a:rPr>
              <a:t>Include your ID Number in all communications with us</a:t>
            </a:r>
            <a:endParaRPr b="1" i="0" sz="2400" u="none" cap="none" strike="noStrike">
              <a:solidFill>
                <a:srgbClr val="404040"/>
              </a:solidFill>
              <a:latin typeface="Proxima Nova"/>
              <a:ea typeface="Proxima Nova"/>
              <a:cs typeface="Proxima Nova"/>
              <a:sym typeface="Proxima Nova"/>
            </a:endParaRPr>
          </a:p>
          <a:p>
            <a:pPr indent="-381000" lvl="0" marL="457200" marR="0" rtl="0" algn="l">
              <a:lnSpc>
                <a:spcPct val="115000"/>
              </a:lnSpc>
              <a:spcBef>
                <a:spcPts val="0"/>
              </a:spcBef>
              <a:spcAft>
                <a:spcPts val="0"/>
              </a:spcAft>
              <a:buClr>
                <a:srgbClr val="404040"/>
              </a:buClr>
              <a:buSzPts val="2400"/>
              <a:buFont typeface="Proxima Nova"/>
              <a:buChar char="●"/>
            </a:pPr>
            <a:r>
              <a:rPr b="0" i="0" lang="en-US" sz="2400" u="none" cap="none" strike="noStrike">
                <a:solidFill>
                  <a:srgbClr val="404040"/>
                </a:solidFill>
                <a:latin typeface="Proxima Nova"/>
                <a:ea typeface="Proxima Nova"/>
                <a:cs typeface="Proxima Nova"/>
                <a:sym typeface="Proxima Nova"/>
              </a:rPr>
              <a:t>Communications from Graduate Business Programs and Career Management Center</a:t>
            </a:r>
            <a:endParaRPr b="0" i="0" sz="2400" u="none" cap="none" strike="noStrike">
              <a:solidFill>
                <a:srgbClr val="40404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roxima Nova"/>
              <a:ea typeface="Proxima Nova"/>
              <a:cs typeface="Proxima Nova"/>
              <a:sym typeface="Proxima Nova"/>
            </a:endParaRPr>
          </a:p>
        </p:txBody>
      </p:sp>
      <p:pic>
        <p:nvPicPr>
          <p:cNvPr id="714" name="Google Shape;714;p5"/>
          <p:cNvPicPr preferRelativeResize="0"/>
          <p:nvPr/>
        </p:nvPicPr>
        <p:blipFill rotWithShape="1">
          <a:blip r:embed="rId4">
            <a:alphaModFix/>
          </a:blip>
          <a:srcRect b="0" l="0" r="0" t="0"/>
          <a:stretch/>
        </p:blipFill>
        <p:spPr>
          <a:xfrm>
            <a:off x="5579500" y="764825"/>
            <a:ext cx="6479825" cy="3210420"/>
          </a:xfrm>
          <a:prstGeom prst="rect">
            <a:avLst/>
          </a:prstGeom>
          <a:noFill/>
          <a:ln>
            <a:noFill/>
          </a:ln>
        </p:spPr>
      </p:pic>
      <p:pic>
        <p:nvPicPr>
          <p:cNvPr id="715" name="Google Shape;715;p5"/>
          <p:cNvPicPr preferRelativeResize="0"/>
          <p:nvPr/>
        </p:nvPicPr>
        <p:blipFill rotWithShape="1">
          <a:blip r:embed="rId5">
            <a:alphaModFix/>
          </a:blip>
          <a:srcRect b="0" l="0" r="0" t="0"/>
          <a:stretch/>
        </p:blipFill>
        <p:spPr>
          <a:xfrm>
            <a:off x="7252699" y="4161724"/>
            <a:ext cx="3828625" cy="883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1458e67a27b_0_253"/>
          <p:cNvSpPr txBox="1"/>
          <p:nvPr>
            <p:ph type="title"/>
          </p:nvPr>
        </p:nvSpPr>
        <p:spPr>
          <a:xfrm>
            <a:off x="2369907" y="5428862"/>
            <a:ext cx="6466500" cy="107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Fall 2023 New Students</a:t>
            </a:r>
            <a:endParaRPr/>
          </a:p>
        </p:txBody>
      </p:sp>
      <p:graphicFrame>
        <p:nvGraphicFramePr>
          <p:cNvPr id="544" name="Google Shape;544;g1458e67a27b_0_253"/>
          <p:cNvGraphicFramePr/>
          <p:nvPr/>
        </p:nvGraphicFramePr>
        <p:xfrm>
          <a:off x="1209600" y="666100"/>
          <a:ext cx="3000000" cy="3000000"/>
        </p:xfrm>
        <a:graphic>
          <a:graphicData uri="http://schemas.openxmlformats.org/drawingml/2006/table">
            <a:tbl>
              <a:tblPr>
                <a:noFill/>
                <a:tableStyleId>{5EF490C3-376D-45D1-B3C5-8DFB047CAB18}</a:tableStyleId>
              </a:tblPr>
              <a:tblGrid>
                <a:gridCol w="3194550"/>
                <a:gridCol w="1786200"/>
                <a:gridCol w="2180175"/>
                <a:gridCol w="1488900"/>
                <a:gridCol w="1382550"/>
              </a:tblGrid>
              <a:tr h="55015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t>Programs</a:t>
                      </a:r>
                      <a:endParaRPr b="1" sz="2000" u="none" cap="none" strike="noStrike"/>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latin typeface="Calibri"/>
                          <a:ea typeface="Calibri"/>
                          <a:cs typeface="Calibri"/>
                          <a:sym typeface="Calibri"/>
                        </a:rPr>
                        <a:t>Intl</a:t>
                      </a:r>
                      <a:endParaRPr b="1"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latin typeface="Calibri"/>
                          <a:ea typeface="Calibri"/>
                          <a:cs typeface="Calibri"/>
                          <a:sym typeface="Calibri"/>
                        </a:rPr>
                        <a:t>Domestic, Non CA</a:t>
                      </a:r>
                      <a:endParaRPr b="1"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latin typeface="Calibri"/>
                          <a:ea typeface="Calibri"/>
                          <a:cs typeface="Calibri"/>
                          <a:sym typeface="Calibri"/>
                        </a:rPr>
                        <a:t>CA Resident</a:t>
                      </a:r>
                      <a:endParaRPr b="1"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latin typeface="Calibri"/>
                          <a:ea typeface="Calibri"/>
                          <a:cs typeface="Calibri"/>
                          <a:sym typeface="Calibri"/>
                        </a:rPr>
                        <a:t>Grand Total</a:t>
                      </a:r>
                      <a:endParaRPr b="1"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1017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Accounting</a:t>
                      </a:r>
                      <a:endParaRPr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0</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17</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18</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501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MSBA-FTP</a:t>
                      </a:r>
                      <a:endParaRPr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5</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5</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1017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MBA</a:t>
                      </a:r>
                      <a:endParaRPr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13</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16</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b="1" lang="en-US" sz="2400" u="none" cap="none" strike="noStrike">
                          <a:solidFill>
                            <a:schemeClr val="accent1"/>
                          </a:solidFill>
                          <a:latin typeface="Calibri"/>
                          <a:ea typeface="Calibri"/>
                          <a:cs typeface="Calibri"/>
                          <a:sym typeface="Calibri"/>
                        </a:rPr>
                        <a:t>115</a:t>
                      </a:r>
                      <a:endParaRPr b="1" sz="2400" u="none" cap="none" strike="noStrike">
                        <a:solidFill>
                          <a:schemeClr val="accent1"/>
                        </a:solidFill>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144</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501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Cybersecurity Mgt</a:t>
                      </a:r>
                      <a:endParaRPr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3</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6</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9</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1017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Global Business Development</a:t>
                      </a:r>
                      <a:endParaRPr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8</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8</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17</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1017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Information Systems</a:t>
                      </a:r>
                      <a:endParaRPr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b="1" lang="en-US" sz="2400" u="none" cap="none" strike="noStrike">
                          <a:solidFill>
                            <a:schemeClr val="accent1"/>
                          </a:solidFill>
                          <a:latin typeface="Calibri"/>
                          <a:ea typeface="Calibri"/>
                          <a:cs typeface="Calibri"/>
                          <a:sym typeface="Calibri"/>
                        </a:rPr>
                        <a:t>23</a:t>
                      </a:r>
                      <a:endParaRPr b="1" sz="2400" u="none" cap="none" strike="noStrike">
                        <a:solidFill>
                          <a:schemeClr val="accent1"/>
                        </a:solidFill>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3</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27</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51017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Grand Total</a:t>
                      </a:r>
                      <a:endParaRPr sz="20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48</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18</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154</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220</a:t>
                      </a:r>
                      <a:endParaRPr sz="2400" u="none" cap="none" strike="noStrike">
                        <a:latin typeface="Calibri"/>
                        <a:ea typeface="Calibri"/>
                        <a:cs typeface="Calibri"/>
                        <a:sym typeface="Calibri"/>
                      </a:endParaRPr>
                    </a:p>
                  </a:txBody>
                  <a:tcPr marT="9525" marB="91425" marR="9525" marL="95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13ee8b80d2e_0_13"/>
          <p:cNvSpPr/>
          <p:nvPr/>
        </p:nvSpPr>
        <p:spPr>
          <a:xfrm>
            <a:off x="2417803" y="5563915"/>
            <a:ext cx="6591600" cy="411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400"/>
              <a:buFont typeface="Arial"/>
              <a:buNone/>
            </a:pPr>
            <a:r>
              <a:rPr b="1" i="0" lang="en-US" sz="3400" u="none" cap="none" strike="noStrike">
                <a:solidFill>
                  <a:schemeClr val="dk1"/>
                </a:solidFill>
                <a:latin typeface="Arial"/>
                <a:ea typeface="Arial"/>
                <a:cs typeface="Arial"/>
                <a:sym typeface="Arial"/>
              </a:rPr>
              <a:t>Academic Calendar</a:t>
            </a:r>
            <a:endParaRPr b="0" i="0" sz="2500" u="none" cap="none" strike="noStrike">
              <a:solidFill>
                <a:srgbClr val="000000"/>
              </a:solidFill>
              <a:latin typeface="Arial"/>
              <a:ea typeface="Arial"/>
              <a:cs typeface="Arial"/>
              <a:sym typeface="Arial"/>
            </a:endParaRPr>
          </a:p>
        </p:txBody>
      </p:sp>
      <p:sp>
        <p:nvSpPr>
          <p:cNvPr id="721" name="Google Shape;721;g13ee8b80d2e_0_13"/>
          <p:cNvSpPr txBox="1"/>
          <p:nvPr/>
        </p:nvSpPr>
        <p:spPr>
          <a:xfrm>
            <a:off x="769725" y="589150"/>
            <a:ext cx="9403800" cy="3858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200"/>
              </a:spcBef>
              <a:spcAft>
                <a:spcPts val="0"/>
              </a:spcAft>
              <a:buClr>
                <a:schemeClr val="dk1"/>
              </a:buClr>
              <a:buSzPts val="1100"/>
              <a:buFont typeface="Arial"/>
              <a:buNone/>
            </a:pPr>
            <a:r>
              <a:rPr b="0" i="0" lang="en-US" sz="2000" u="none" cap="none" strike="noStrike">
                <a:solidFill>
                  <a:srgbClr val="C00000"/>
                </a:solidFill>
                <a:latin typeface="Proxima Nova"/>
                <a:ea typeface="Proxima Nova"/>
                <a:cs typeface="Proxima Nova"/>
                <a:sym typeface="Proxima Nova"/>
              </a:rPr>
              <a:t> </a:t>
            </a:r>
            <a:r>
              <a:rPr b="0" i="0" lang="en-US" sz="2000" u="none" cap="none" strike="noStrike">
                <a:solidFill>
                  <a:srgbClr val="404040"/>
                </a:solidFill>
                <a:latin typeface="Proxima Nova"/>
                <a:ea typeface="Proxima Nova"/>
                <a:cs typeface="Proxima Nova"/>
                <a:sym typeface="Proxima Nova"/>
              </a:rPr>
              <a:t>Website:</a:t>
            </a:r>
            <a:r>
              <a:rPr b="0" i="0" lang="en-US" sz="2000" u="none" cap="none" strike="noStrike">
                <a:solidFill>
                  <a:srgbClr val="404040"/>
                </a:solidFill>
                <a:uFill>
                  <a:noFill/>
                </a:uFill>
                <a:latin typeface="Proxima Nova"/>
                <a:ea typeface="Proxima Nova"/>
                <a:cs typeface="Proxima Nova"/>
                <a:sym typeface="Proxima Nova"/>
                <a:hlinkClick r:id="rId3">
                  <a:extLst>
                    <a:ext uri="{A12FA001-AC4F-418D-AE19-62706E023703}">
                      <ahyp:hlinkClr val="tx"/>
                    </a:ext>
                  </a:extLst>
                </a:hlinkClick>
              </a:rPr>
              <a:t> </a:t>
            </a:r>
            <a:r>
              <a:rPr b="0" i="0" lang="en-US" sz="2000" u="sng" cap="none" strike="noStrike">
                <a:solidFill>
                  <a:schemeClr val="accent1"/>
                </a:solidFill>
                <a:latin typeface="Proxima Nova"/>
                <a:ea typeface="Proxima Nova"/>
                <a:cs typeface="Proxima Nova"/>
                <a:sym typeface="Proxima Nova"/>
                <a:hlinkClick r:id="rId4">
                  <a:extLst>
                    <a:ext uri="{A12FA001-AC4F-418D-AE19-62706E023703}">
                      <ahyp:hlinkClr val="tx"/>
                    </a:ext>
                  </a:extLst>
                </a:hlinkClick>
              </a:rPr>
              <a:t>https://registrar.sdsu.edu/calendars</a:t>
            </a:r>
            <a:endParaRPr b="0" i="0" sz="2000" u="sng" cap="none" strike="noStrike">
              <a:solidFill>
                <a:schemeClr val="accent1"/>
              </a:solidFill>
              <a:latin typeface="Proxima Nova"/>
              <a:ea typeface="Proxima Nova"/>
              <a:cs typeface="Proxima Nova"/>
              <a:sym typeface="Proxima Nova"/>
            </a:endParaRPr>
          </a:p>
          <a:p>
            <a:pPr indent="0" lvl="0" marL="0" marR="0" rtl="0" algn="l">
              <a:lnSpc>
                <a:spcPct val="90000"/>
              </a:lnSpc>
              <a:spcBef>
                <a:spcPts val="1200"/>
              </a:spcBef>
              <a:spcAft>
                <a:spcPts val="0"/>
              </a:spcAft>
              <a:buClr>
                <a:schemeClr val="dk1"/>
              </a:buClr>
              <a:buSzPts val="1100"/>
              <a:buFont typeface="Arial"/>
              <a:buNone/>
            </a:pPr>
            <a:r>
              <a:rPr b="0" i="0" lang="en-US" sz="2000" u="none" cap="none" strike="noStrike">
                <a:solidFill>
                  <a:srgbClr val="C00000"/>
                </a:solidFill>
                <a:latin typeface="Proxima Nova"/>
                <a:ea typeface="Proxima Nova"/>
                <a:cs typeface="Proxima Nova"/>
                <a:sym typeface="Proxima Nova"/>
              </a:rPr>
              <a:t> </a:t>
            </a:r>
            <a:r>
              <a:rPr b="1" i="0" lang="en-US" sz="2000" u="none" cap="none" strike="noStrike">
                <a:solidFill>
                  <a:srgbClr val="404040"/>
                </a:solidFill>
                <a:latin typeface="Proxima Nova"/>
                <a:ea typeface="Proxima Nova"/>
                <a:cs typeface="Proxima Nova"/>
                <a:sym typeface="Proxima Nova"/>
              </a:rPr>
              <a:t>Important Dates:</a:t>
            </a:r>
            <a:endParaRPr b="1" i="0" sz="2000" u="none" cap="none" strike="noStrike">
              <a:solidFill>
                <a:srgbClr val="404040"/>
              </a:solidFill>
              <a:latin typeface="Proxima Nova"/>
              <a:ea typeface="Proxima Nova"/>
              <a:cs typeface="Proxima Nova"/>
              <a:sym typeface="Proxima Nova"/>
            </a:endParaRPr>
          </a:p>
          <a:p>
            <a:pPr indent="-355600" lvl="0" marL="457200" marR="0" rtl="0" algn="l">
              <a:lnSpc>
                <a:spcPct val="90000"/>
              </a:lnSpc>
              <a:spcBef>
                <a:spcPts val="1200"/>
              </a:spcBef>
              <a:spcAft>
                <a:spcPts val="0"/>
              </a:spcAft>
              <a:buClr>
                <a:srgbClr val="404040"/>
              </a:buClr>
              <a:buSzPts val="2000"/>
              <a:buFont typeface="Proxima Nova"/>
              <a:buChar char="●"/>
            </a:pPr>
            <a:r>
              <a:rPr b="0" i="0" lang="en-US" sz="2000" u="none" cap="none" strike="noStrike">
                <a:solidFill>
                  <a:srgbClr val="404040"/>
                </a:solidFill>
                <a:latin typeface="Proxima Nova"/>
                <a:ea typeface="Proxima Nova"/>
                <a:cs typeface="Proxima Nova"/>
                <a:sym typeface="Proxima Nova"/>
              </a:rPr>
              <a:t>August 20—Last day to withdraw for fall semester and receive a full refund (less administrative fee if applicable). Last day to pay tuition and fees without penalty</a:t>
            </a:r>
            <a:endParaRPr b="0" i="0" sz="2000" u="none" cap="none" strike="noStrike">
              <a:solidFill>
                <a:srgbClr val="404040"/>
              </a:solidFill>
              <a:latin typeface="Proxima Nova"/>
              <a:ea typeface="Proxima Nova"/>
              <a:cs typeface="Proxima Nova"/>
              <a:sym typeface="Proxima Nova"/>
            </a:endParaRPr>
          </a:p>
          <a:p>
            <a:pPr indent="-355600" lvl="0" marL="457200" marR="0" rtl="0" algn="l">
              <a:lnSpc>
                <a:spcPct val="90000"/>
              </a:lnSpc>
              <a:spcBef>
                <a:spcPts val="0"/>
              </a:spcBef>
              <a:spcAft>
                <a:spcPts val="0"/>
              </a:spcAft>
              <a:buClr>
                <a:srgbClr val="000000"/>
              </a:buClr>
              <a:buSzPts val="2000"/>
              <a:buFont typeface="Proxima Nova"/>
              <a:buChar char="●"/>
            </a:pPr>
            <a:r>
              <a:rPr b="0" i="0" lang="en-US" sz="2000" u="none" cap="none" strike="noStrike">
                <a:solidFill>
                  <a:srgbClr val="404040"/>
                </a:solidFill>
                <a:latin typeface="Proxima Nova"/>
                <a:ea typeface="Proxima Nova"/>
                <a:cs typeface="Proxima Nova"/>
                <a:sym typeface="Proxima Nova"/>
              </a:rPr>
              <a:t>August 21—First day of classes</a:t>
            </a:r>
            <a:endParaRPr b="0" i="0" sz="2000" u="none" cap="none" strike="noStrike">
              <a:solidFill>
                <a:srgbClr val="404040"/>
              </a:solidFill>
              <a:latin typeface="Proxima Nova"/>
              <a:ea typeface="Proxima Nova"/>
              <a:cs typeface="Proxima Nova"/>
              <a:sym typeface="Proxima Nova"/>
            </a:endParaRPr>
          </a:p>
          <a:p>
            <a:pPr indent="-355600" lvl="0" marL="457200" marR="0" rtl="0" algn="l">
              <a:lnSpc>
                <a:spcPct val="90000"/>
              </a:lnSpc>
              <a:spcBef>
                <a:spcPts val="0"/>
              </a:spcBef>
              <a:spcAft>
                <a:spcPts val="0"/>
              </a:spcAft>
              <a:buClr>
                <a:srgbClr val="404040"/>
              </a:buClr>
              <a:buSzPts val="2000"/>
              <a:buFont typeface="Proxima Nova"/>
              <a:buChar char="●"/>
            </a:pPr>
            <a:r>
              <a:rPr b="0" i="0" lang="en-US" sz="2000" u="none" cap="none" strike="noStrike">
                <a:solidFill>
                  <a:srgbClr val="404040"/>
                </a:solidFill>
                <a:latin typeface="Proxima Nova"/>
                <a:ea typeface="Proxima Nova"/>
                <a:cs typeface="Proxima Nova"/>
                <a:sym typeface="Proxima Nova"/>
              </a:rPr>
              <a:t>August 27—Last day of wait list auto-enrollment. After this date, enrollment in open seats is not automatic or guaranteed. </a:t>
            </a:r>
            <a:endParaRPr b="0" i="0" sz="2000" u="none" cap="none" strike="noStrike">
              <a:solidFill>
                <a:srgbClr val="404040"/>
              </a:solidFill>
              <a:latin typeface="Proxima Nova"/>
              <a:ea typeface="Proxima Nova"/>
              <a:cs typeface="Proxima Nova"/>
              <a:sym typeface="Proxima Nova"/>
            </a:endParaRPr>
          </a:p>
          <a:p>
            <a:pPr indent="-355600" lvl="0" marL="457200" marR="0" rtl="0" algn="l">
              <a:lnSpc>
                <a:spcPct val="90000"/>
              </a:lnSpc>
              <a:spcBef>
                <a:spcPts val="0"/>
              </a:spcBef>
              <a:spcAft>
                <a:spcPts val="0"/>
              </a:spcAft>
              <a:buClr>
                <a:srgbClr val="404040"/>
              </a:buClr>
              <a:buSzPts val="2000"/>
              <a:buFont typeface="Proxima Nova"/>
              <a:buChar char="●"/>
            </a:pPr>
            <a:r>
              <a:rPr b="0" i="0" lang="en-US" sz="2000" u="none" cap="none" strike="noStrike">
                <a:solidFill>
                  <a:srgbClr val="404040"/>
                </a:solidFill>
                <a:latin typeface="Proxima Nova"/>
                <a:ea typeface="Proxima Nova"/>
                <a:cs typeface="Proxima Nova"/>
                <a:sym typeface="Proxima Nova"/>
              </a:rPr>
              <a:t>September 1—Schedule adjustment deadline. Last day to add, drop, or change grading basis (7:59 p.m. deadline).</a:t>
            </a:r>
            <a:endParaRPr b="0" i="0" sz="2000" u="none" cap="none" strike="noStrike">
              <a:solidFill>
                <a:srgbClr val="404040"/>
              </a:solidFill>
              <a:latin typeface="Proxima Nova"/>
              <a:ea typeface="Proxima Nova"/>
              <a:cs typeface="Proxima Nova"/>
              <a:sym typeface="Proxima Nova"/>
            </a:endParaRPr>
          </a:p>
          <a:p>
            <a:pPr indent="0" lvl="0" marL="457200" marR="0" rtl="0" algn="l">
              <a:lnSpc>
                <a:spcPct val="115000"/>
              </a:lnSpc>
              <a:spcBef>
                <a:spcPts val="200"/>
              </a:spcBef>
              <a:spcAft>
                <a:spcPts val="0"/>
              </a:spcAft>
              <a:buClr>
                <a:srgbClr val="000000"/>
              </a:buClr>
              <a:buSzPts val="2000"/>
              <a:buFont typeface="Arial"/>
              <a:buNone/>
            </a:pPr>
            <a:r>
              <a:t/>
            </a:r>
            <a:endParaRPr b="0" i="0" sz="2000" u="none" cap="none" strike="noStrike">
              <a:solidFill>
                <a:srgbClr val="40404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239a53e8458_5_0"/>
          <p:cNvSpPr txBox="1"/>
          <p:nvPr>
            <p:ph type="title"/>
          </p:nvPr>
        </p:nvSpPr>
        <p:spPr>
          <a:xfrm>
            <a:off x="2369907" y="5047862"/>
            <a:ext cx="6466500" cy="107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Three key resources</a:t>
            </a:r>
            <a:endParaRPr/>
          </a:p>
        </p:txBody>
      </p:sp>
      <p:grpSp>
        <p:nvGrpSpPr>
          <p:cNvPr id="728" name="Google Shape;728;g239a53e8458_5_0"/>
          <p:cNvGrpSpPr/>
          <p:nvPr/>
        </p:nvGrpSpPr>
        <p:grpSpPr>
          <a:xfrm>
            <a:off x="454525" y="684375"/>
            <a:ext cx="3589451" cy="3753825"/>
            <a:chOff x="454525" y="684375"/>
            <a:chExt cx="3589451" cy="3753825"/>
          </a:xfrm>
        </p:grpSpPr>
        <p:pic>
          <p:nvPicPr>
            <p:cNvPr id="729" name="Google Shape;729;g239a53e8458_5_0"/>
            <p:cNvPicPr preferRelativeResize="0"/>
            <p:nvPr/>
          </p:nvPicPr>
          <p:blipFill rotWithShape="1">
            <a:blip r:embed="rId3">
              <a:alphaModFix/>
            </a:blip>
            <a:srcRect b="0" l="0" r="22521" t="0"/>
            <a:stretch/>
          </p:blipFill>
          <p:spPr>
            <a:xfrm>
              <a:off x="454525" y="684375"/>
              <a:ext cx="3589451" cy="2706524"/>
            </a:xfrm>
            <a:prstGeom prst="rect">
              <a:avLst/>
            </a:prstGeom>
            <a:noFill/>
            <a:ln>
              <a:noFill/>
            </a:ln>
          </p:spPr>
        </p:pic>
        <p:sp>
          <p:nvSpPr>
            <p:cNvPr id="730" name="Google Shape;730;g239a53e8458_5_0"/>
            <p:cNvSpPr txBox="1"/>
            <p:nvPr/>
          </p:nvSpPr>
          <p:spPr>
            <a:xfrm>
              <a:off x="843150" y="3636900"/>
              <a:ext cx="2812200" cy="8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accent1"/>
                  </a:solidFill>
                  <a:highlight>
                    <a:schemeClr val="lt1"/>
                  </a:highlight>
                  <a:latin typeface="Proxima Nova"/>
                  <a:ea typeface="Proxima Nova"/>
                  <a:cs typeface="Proxima Nova"/>
                  <a:sym typeface="Proxima Nova"/>
                </a:rPr>
                <a:t>Degree Audit </a:t>
              </a:r>
              <a:endParaRPr b="1" i="0" sz="1700" u="none" cap="none" strike="noStrike">
                <a:solidFill>
                  <a:schemeClr val="accent1"/>
                </a:solidFill>
                <a:highlight>
                  <a:schemeClr val="lt1"/>
                </a:highlight>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accent1"/>
                  </a:solidFill>
                  <a:highlight>
                    <a:schemeClr val="lt1"/>
                  </a:highlight>
                  <a:latin typeface="Proxima Nova"/>
                  <a:ea typeface="Proxima Nova"/>
                  <a:cs typeface="Proxima Nova"/>
                  <a:sym typeface="Proxima Nova"/>
                </a:rPr>
                <a:t>(thru my.SDSU)</a:t>
              </a:r>
              <a:endParaRPr b="1" i="0" sz="1700" u="none" cap="none" strike="noStrike">
                <a:solidFill>
                  <a:schemeClr val="accent1"/>
                </a:solidFill>
                <a:highlight>
                  <a:schemeClr val="lt1"/>
                </a:highlight>
                <a:latin typeface="Proxima Nova"/>
                <a:ea typeface="Proxima Nova"/>
                <a:cs typeface="Proxima Nova"/>
                <a:sym typeface="Proxima Nova"/>
              </a:endParaRPr>
            </a:p>
          </p:txBody>
        </p:sp>
      </p:grpSp>
      <p:grpSp>
        <p:nvGrpSpPr>
          <p:cNvPr id="731" name="Google Shape;731;g239a53e8458_5_0"/>
          <p:cNvGrpSpPr/>
          <p:nvPr/>
        </p:nvGrpSpPr>
        <p:grpSpPr>
          <a:xfrm>
            <a:off x="4320700" y="684375"/>
            <a:ext cx="3398201" cy="4363500"/>
            <a:chOff x="4244500" y="684375"/>
            <a:chExt cx="3398201" cy="4363500"/>
          </a:xfrm>
        </p:grpSpPr>
        <p:pic>
          <p:nvPicPr>
            <p:cNvPr id="732" name="Google Shape;732;g239a53e8458_5_0"/>
            <p:cNvPicPr preferRelativeResize="0"/>
            <p:nvPr/>
          </p:nvPicPr>
          <p:blipFill rotWithShape="1">
            <a:blip r:embed="rId4">
              <a:alphaModFix/>
            </a:blip>
            <a:srcRect b="0" l="45432" r="0" t="0"/>
            <a:stretch/>
          </p:blipFill>
          <p:spPr>
            <a:xfrm>
              <a:off x="4244500" y="684375"/>
              <a:ext cx="3398201" cy="3664001"/>
            </a:xfrm>
            <a:prstGeom prst="rect">
              <a:avLst/>
            </a:prstGeom>
            <a:noFill/>
            <a:ln>
              <a:noFill/>
            </a:ln>
          </p:spPr>
        </p:pic>
        <p:sp>
          <p:nvSpPr>
            <p:cNvPr id="733" name="Google Shape;733;g239a53e8458_5_0"/>
            <p:cNvSpPr txBox="1"/>
            <p:nvPr/>
          </p:nvSpPr>
          <p:spPr>
            <a:xfrm>
              <a:off x="4265950" y="4609275"/>
              <a:ext cx="3201600" cy="43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Proxima Nova"/>
                  <a:ea typeface="Proxima Nova"/>
                  <a:cs typeface="Proxima Nova"/>
                  <a:sym typeface="Proxima Nova"/>
                </a:rPr>
                <a:t>On Campus/Off campus jobs</a:t>
              </a:r>
              <a:endParaRPr b="1" i="0" sz="1800" u="none" cap="none" strike="noStrike">
                <a:solidFill>
                  <a:schemeClr val="accent1"/>
                </a:solidFill>
                <a:latin typeface="Proxima Nova"/>
                <a:ea typeface="Proxima Nova"/>
                <a:cs typeface="Proxima Nova"/>
                <a:sym typeface="Proxima Nova"/>
              </a:endParaRPr>
            </a:p>
          </p:txBody>
        </p:sp>
      </p:grpSp>
      <p:grpSp>
        <p:nvGrpSpPr>
          <p:cNvPr id="734" name="Google Shape;734;g239a53e8458_5_0"/>
          <p:cNvGrpSpPr/>
          <p:nvPr/>
        </p:nvGrpSpPr>
        <p:grpSpPr>
          <a:xfrm>
            <a:off x="7995625" y="679175"/>
            <a:ext cx="4043974" cy="4216225"/>
            <a:chOff x="7995625" y="755375"/>
            <a:chExt cx="4043974" cy="4216225"/>
          </a:xfrm>
        </p:grpSpPr>
        <p:pic>
          <p:nvPicPr>
            <p:cNvPr id="735" name="Google Shape;735;g239a53e8458_5_0"/>
            <p:cNvPicPr preferRelativeResize="0"/>
            <p:nvPr/>
          </p:nvPicPr>
          <p:blipFill rotWithShape="1">
            <a:blip r:embed="rId5">
              <a:alphaModFix/>
            </a:blip>
            <a:srcRect b="0" l="0" r="0" t="0"/>
            <a:stretch/>
          </p:blipFill>
          <p:spPr>
            <a:xfrm>
              <a:off x="7995625" y="755375"/>
              <a:ext cx="4043974" cy="3312857"/>
            </a:xfrm>
            <a:prstGeom prst="rect">
              <a:avLst/>
            </a:prstGeom>
            <a:noFill/>
            <a:ln>
              <a:noFill/>
            </a:ln>
          </p:spPr>
        </p:pic>
        <p:sp>
          <p:nvSpPr>
            <p:cNvPr id="736" name="Google Shape;736;g239a53e8458_5_0"/>
            <p:cNvSpPr txBox="1"/>
            <p:nvPr/>
          </p:nvSpPr>
          <p:spPr>
            <a:xfrm>
              <a:off x="8702950" y="4495800"/>
              <a:ext cx="2851200" cy="47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Proxima Nova"/>
                  <a:ea typeface="Proxima Nova"/>
                  <a:cs typeface="Proxima Nova"/>
                  <a:sym typeface="Proxima Nova"/>
                </a:rPr>
                <a:t>International Student Center CPT and OPT</a:t>
              </a:r>
              <a:endParaRPr b="1" i="0" sz="1800" u="none" cap="none" strike="noStrike">
                <a:solidFill>
                  <a:schemeClr val="accent1"/>
                </a:solidFill>
                <a:latin typeface="Proxima Nova"/>
                <a:ea typeface="Proxima Nova"/>
                <a:cs typeface="Proxima Nova"/>
                <a:sym typeface="Proxima Nov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13ee8b80d2e_0_35"/>
          <p:cNvSpPr/>
          <p:nvPr/>
        </p:nvSpPr>
        <p:spPr>
          <a:xfrm>
            <a:off x="2279650" y="5563925"/>
            <a:ext cx="6887400" cy="411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400"/>
              <a:buFont typeface="Arial"/>
              <a:buNone/>
            </a:pPr>
            <a:r>
              <a:rPr b="1" i="0" lang="en-US" sz="3400" u="none" cap="none" strike="noStrike">
                <a:solidFill>
                  <a:schemeClr val="dk1"/>
                </a:solidFill>
                <a:latin typeface="Arial"/>
                <a:ea typeface="Arial"/>
                <a:cs typeface="Arial"/>
                <a:sym typeface="Arial"/>
              </a:rPr>
              <a:t>Resources for Current Students</a:t>
            </a:r>
            <a:endParaRPr b="0" i="0" sz="2500" u="none" cap="none" strike="noStrike">
              <a:solidFill>
                <a:srgbClr val="000000"/>
              </a:solidFill>
              <a:latin typeface="Arial"/>
              <a:ea typeface="Arial"/>
              <a:cs typeface="Arial"/>
              <a:sym typeface="Arial"/>
            </a:endParaRPr>
          </a:p>
        </p:txBody>
      </p:sp>
      <p:sp>
        <p:nvSpPr>
          <p:cNvPr id="742" name="Google Shape;742;g13ee8b80d2e_0_35"/>
          <p:cNvSpPr txBox="1"/>
          <p:nvPr/>
        </p:nvSpPr>
        <p:spPr>
          <a:xfrm>
            <a:off x="1297450" y="473675"/>
            <a:ext cx="8897100" cy="1598700"/>
          </a:xfrm>
          <a:prstGeom prst="rect">
            <a:avLst/>
          </a:prstGeom>
          <a:noFill/>
          <a:ln>
            <a:noFill/>
          </a:ln>
        </p:spPr>
        <p:txBody>
          <a:bodyPr anchorCtr="0" anchor="t" bIns="91425" lIns="91425" spcFirstLastPara="1" rIns="91425" wrap="square" tIns="91425">
            <a:spAutoFit/>
          </a:bodyPr>
          <a:lstStyle/>
          <a:p>
            <a:pPr indent="0" lvl="0" marL="457200" marR="0" rtl="0" algn="ctr">
              <a:lnSpc>
                <a:spcPct val="90000"/>
              </a:lnSpc>
              <a:spcBef>
                <a:spcPts val="1200"/>
              </a:spcBef>
              <a:spcAft>
                <a:spcPts val="0"/>
              </a:spcAft>
              <a:buClr>
                <a:srgbClr val="000000"/>
              </a:buClr>
              <a:buSzPts val="2800"/>
              <a:buFont typeface="Arial"/>
              <a:buNone/>
            </a:pPr>
            <a:r>
              <a:rPr b="0" i="0" lang="en-US" sz="2800" u="none" cap="none" strike="noStrike">
                <a:solidFill>
                  <a:schemeClr val="accent1"/>
                </a:solidFill>
                <a:latin typeface="Proxima Nova"/>
                <a:ea typeface="Proxima Nova"/>
                <a:cs typeface="Proxima Nova"/>
                <a:sym typeface="Proxima Nova"/>
              </a:rPr>
              <a:t>https://business.sdsu.edu/graduate/grad-advising</a:t>
            </a:r>
            <a:endParaRPr b="0" i="0" sz="2800" u="none" cap="none" strike="noStrike">
              <a:solidFill>
                <a:schemeClr val="accent1"/>
              </a:solidFill>
              <a:latin typeface="Proxima Nova"/>
              <a:ea typeface="Proxima Nova"/>
              <a:cs typeface="Proxima Nova"/>
              <a:sym typeface="Proxima Nova"/>
            </a:endParaRPr>
          </a:p>
          <a:p>
            <a:pPr indent="0" lvl="0" marL="457200" marR="0" rtl="0" algn="l">
              <a:lnSpc>
                <a:spcPct val="90000"/>
              </a:lnSpc>
              <a:spcBef>
                <a:spcPts val="1200"/>
              </a:spcBef>
              <a:spcAft>
                <a:spcPts val="0"/>
              </a:spcAft>
              <a:buClr>
                <a:srgbClr val="000000"/>
              </a:buClr>
              <a:buSzPts val="2000"/>
              <a:buFont typeface="Arial"/>
              <a:buNone/>
            </a:pPr>
            <a:r>
              <a:t/>
            </a:r>
            <a:endParaRPr b="0" i="0" sz="2000" u="none" cap="none" strike="noStrike">
              <a:solidFill>
                <a:srgbClr val="C00000"/>
              </a:solidFill>
              <a:latin typeface="Calibri"/>
              <a:ea typeface="Calibri"/>
              <a:cs typeface="Calibri"/>
              <a:sym typeface="Calibri"/>
            </a:endParaRPr>
          </a:p>
          <a:p>
            <a:pPr indent="0" lvl="0" marL="457200" marR="0" rtl="0" algn="l">
              <a:lnSpc>
                <a:spcPct val="115000"/>
              </a:lnSpc>
              <a:spcBef>
                <a:spcPts val="200"/>
              </a:spcBef>
              <a:spcAft>
                <a:spcPts val="0"/>
              </a:spcAft>
              <a:buClr>
                <a:srgbClr val="000000"/>
              </a:buClr>
              <a:buSzPts val="2000"/>
              <a:buFont typeface="Arial"/>
              <a:buNone/>
            </a:pPr>
            <a:r>
              <a:t/>
            </a:r>
            <a:endParaRPr b="0" i="0" sz="2000" u="none" cap="none" strike="noStrike">
              <a:solidFill>
                <a:srgbClr val="40404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743" name="Google Shape;743;g13ee8b80d2e_0_35"/>
          <p:cNvSpPr txBox="1"/>
          <p:nvPr/>
        </p:nvSpPr>
        <p:spPr>
          <a:xfrm>
            <a:off x="809150" y="1292650"/>
            <a:ext cx="57627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Proxima Nova"/>
                <a:ea typeface="Proxima Nova"/>
                <a:cs typeface="Proxima Nova"/>
                <a:sym typeface="Proxima Nova"/>
              </a:rPr>
              <a:t>Important Resources</a:t>
            </a:r>
            <a:endParaRPr b="1" i="0" sz="2500" u="none" cap="none" strike="noStrike">
              <a:solidFill>
                <a:srgbClr val="000000"/>
              </a:solidFill>
              <a:latin typeface="Proxima Nova"/>
              <a:ea typeface="Proxima Nova"/>
              <a:cs typeface="Proxima Nova"/>
              <a:sym typeface="Proxima Nova"/>
            </a:endParaRPr>
          </a:p>
          <a:p>
            <a:pPr indent="-387350" lvl="0" marL="457200" marR="0" rtl="0" algn="l">
              <a:lnSpc>
                <a:spcPct val="100000"/>
              </a:lnSpc>
              <a:spcBef>
                <a:spcPts val="0"/>
              </a:spcBef>
              <a:spcAft>
                <a:spcPts val="0"/>
              </a:spcAft>
              <a:buClr>
                <a:srgbClr val="000000"/>
              </a:buClr>
              <a:buSzPts val="2500"/>
              <a:buFont typeface="Proxima Nova"/>
              <a:buChar char="●"/>
            </a:pPr>
            <a:r>
              <a:rPr b="0" i="0" lang="en-US" sz="2500" u="none" cap="none" strike="noStrike">
                <a:solidFill>
                  <a:srgbClr val="000000"/>
                </a:solidFill>
                <a:latin typeface="Proxima Nova"/>
                <a:ea typeface="Proxima Nova"/>
                <a:cs typeface="Proxima Nova"/>
                <a:sym typeface="Proxima Nova"/>
              </a:rPr>
              <a:t>Our contact information</a:t>
            </a:r>
            <a:endParaRPr b="0" i="0" sz="2500" u="none" cap="none" strike="noStrike">
              <a:solidFill>
                <a:srgbClr val="000000"/>
              </a:solidFill>
              <a:latin typeface="Proxima Nova"/>
              <a:ea typeface="Proxima Nova"/>
              <a:cs typeface="Proxima Nova"/>
              <a:sym typeface="Proxima Nova"/>
            </a:endParaRPr>
          </a:p>
          <a:p>
            <a:pPr indent="-387350" lvl="0" marL="457200" marR="0" rtl="0" algn="l">
              <a:lnSpc>
                <a:spcPct val="100000"/>
              </a:lnSpc>
              <a:spcBef>
                <a:spcPts val="0"/>
              </a:spcBef>
              <a:spcAft>
                <a:spcPts val="0"/>
              </a:spcAft>
              <a:buClr>
                <a:srgbClr val="000000"/>
              </a:buClr>
              <a:buSzPts val="2500"/>
              <a:buFont typeface="Proxima Nova"/>
              <a:buChar char="●"/>
            </a:pPr>
            <a:r>
              <a:rPr b="0" i="0" lang="en-US" sz="2500" u="none" cap="none" strike="noStrike">
                <a:solidFill>
                  <a:srgbClr val="000000"/>
                </a:solidFill>
                <a:latin typeface="Proxima Nova"/>
                <a:ea typeface="Proxima Nova"/>
                <a:cs typeface="Proxima Nova"/>
                <a:sym typeface="Proxima Nova"/>
              </a:rPr>
              <a:t>More info on student standing</a:t>
            </a:r>
            <a:endParaRPr b="0" i="0" sz="2500" u="none" cap="none" strike="noStrike">
              <a:solidFill>
                <a:srgbClr val="000000"/>
              </a:solidFill>
              <a:latin typeface="Proxima Nova"/>
              <a:ea typeface="Proxima Nova"/>
              <a:cs typeface="Proxima Nova"/>
              <a:sym typeface="Proxima Nova"/>
            </a:endParaRPr>
          </a:p>
          <a:p>
            <a:pPr indent="-387350" lvl="0" marL="457200" marR="0" rtl="0" algn="l">
              <a:lnSpc>
                <a:spcPct val="100000"/>
              </a:lnSpc>
              <a:spcBef>
                <a:spcPts val="0"/>
              </a:spcBef>
              <a:spcAft>
                <a:spcPts val="0"/>
              </a:spcAft>
              <a:buClr>
                <a:srgbClr val="000000"/>
              </a:buClr>
              <a:buSzPts val="2500"/>
              <a:buFont typeface="Proxima Nova"/>
              <a:buChar char="●"/>
            </a:pPr>
            <a:r>
              <a:rPr b="0" i="0" lang="en-US" sz="2500" u="none" cap="none" strike="noStrike">
                <a:solidFill>
                  <a:srgbClr val="000000"/>
                </a:solidFill>
                <a:latin typeface="Proxima Nova"/>
                <a:ea typeface="Proxima Nova"/>
                <a:cs typeface="Proxima Nova"/>
                <a:sym typeface="Proxima Nova"/>
              </a:rPr>
              <a:t>How to follow your Degree Evaluation</a:t>
            </a:r>
            <a:endParaRPr b="0" i="0" sz="2500" u="none" cap="none" strike="noStrike">
              <a:solidFill>
                <a:srgbClr val="000000"/>
              </a:solidFill>
              <a:latin typeface="Proxima Nova"/>
              <a:ea typeface="Proxima Nova"/>
              <a:cs typeface="Proxima Nova"/>
              <a:sym typeface="Proxima Nova"/>
            </a:endParaRPr>
          </a:p>
          <a:p>
            <a:pPr indent="-387350" lvl="0" marL="457200" marR="0" rtl="0" algn="l">
              <a:lnSpc>
                <a:spcPct val="100000"/>
              </a:lnSpc>
              <a:spcBef>
                <a:spcPts val="0"/>
              </a:spcBef>
              <a:spcAft>
                <a:spcPts val="0"/>
              </a:spcAft>
              <a:buClr>
                <a:srgbClr val="000000"/>
              </a:buClr>
              <a:buSzPts val="2500"/>
              <a:buFont typeface="Proxima Nova"/>
              <a:buChar char="●"/>
            </a:pPr>
            <a:r>
              <a:rPr b="0" i="0" lang="en-US" sz="2500" u="none" cap="none" strike="noStrike">
                <a:solidFill>
                  <a:srgbClr val="000000"/>
                </a:solidFill>
                <a:latin typeface="Proxima Nova"/>
                <a:ea typeface="Proxima Nova"/>
                <a:cs typeface="Proxima Nova"/>
                <a:sym typeface="Proxima Nova"/>
              </a:rPr>
              <a:t>Fee Waiver forms</a:t>
            </a:r>
            <a:endParaRPr b="0" i="0" sz="2500" u="none" cap="none" strike="noStrike">
              <a:solidFill>
                <a:srgbClr val="000000"/>
              </a:solidFill>
              <a:latin typeface="Proxima Nova"/>
              <a:ea typeface="Proxima Nova"/>
              <a:cs typeface="Proxima Nova"/>
              <a:sym typeface="Proxima Nova"/>
            </a:endParaRPr>
          </a:p>
          <a:p>
            <a:pPr indent="-387350" lvl="0" marL="457200" marR="0" rtl="0" algn="l">
              <a:lnSpc>
                <a:spcPct val="100000"/>
              </a:lnSpc>
              <a:spcBef>
                <a:spcPts val="0"/>
              </a:spcBef>
              <a:spcAft>
                <a:spcPts val="0"/>
              </a:spcAft>
              <a:buClr>
                <a:srgbClr val="000000"/>
              </a:buClr>
              <a:buSzPts val="2500"/>
              <a:buFont typeface="Proxima Nova"/>
              <a:buChar char="●"/>
            </a:pPr>
            <a:r>
              <a:rPr b="0" i="0" lang="en-US" sz="2500" u="none" cap="none" strike="noStrike">
                <a:solidFill>
                  <a:srgbClr val="000000"/>
                </a:solidFill>
                <a:latin typeface="Proxima Nova"/>
                <a:ea typeface="Proxima Nova"/>
                <a:cs typeface="Proxima Nova"/>
                <a:sym typeface="Proxima Nova"/>
              </a:rPr>
              <a:t>CPT info</a:t>
            </a:r>
            <a:endParaRPr b="0" i="0" sz="2500" u="none" cap="none" strike="noStrike">
              <a:solidFill>
                <a:srgbClr val="000000"/>
              </a:solidFill>
              <a:latin typeface="Proxima Nova"/>
              <a:ea typeface="Proxima Nova"/>
              <a:cs typeface="Proxima Nova"/>
              <a:sym typeface="Proxima Nova"/>
            </a:endParaRPr>
          </a:p>
          <a:p>
            <a:pPr indent="-387350" lvl="0" marL="457200" marR="0" rtl="0" algn="l">
              <a:lnSpc>
                <a:spcPct val="100000"/>
              </a:lnSpc>
              <a:spcBef>
                <a:spcPts val="0"/>
              </a:spcBef>
              <a:spcAft>
                <a:spcPts val="0"/>
              </a:spcAft>
              <a:buClr>
                <a:srgbClr val="000000"/>
              </a:buClr>
              <a:buSzPts val="2500"/>
              <a:buFont typeface="Proxima Nova"/>
              <a:buChar char="●"/>
            </a:pPr>
            <a:r>
              <a:rPr b="0" i="0" lang="en-US" sz="2500" u="none" cap="none" strike="noStrike">
                <a:solidFill>
                  <a:srgbClr val="000000"/>
                </a:solidFill>
                <a:latin typeface="Proxima Nova"/>
                <a:ea typeface="Proxima Nova"/>
                <a:cs typeface="Proxima Nova"/>
                <a:sym typeface="Proxima Nova"/>
              </a:rPr>
              <a:t>Culminating Experience info</a:t>
            </a:r>
            <a:endParaRPr b="0" i="0" sz="2500" u="none" cap="none" strike="noStrike">
              <a:solidFill>
                <a:srgbClr val="000000"/>
              </a:solidFill>
              <a:latin typeface="Proxima Nova"/>
              <a:ea typeface="Proxima Nova"/>
              <a:cs typeface="Proxima Nova"/>
              <a:sym typeface="Proxima Nova"/>
            </a:endParaRPr>
          </a:p>
          <a:p>
            <a:pPr indent="-387350" lvl="0" marL="457200" marR="0" rtl="0" algn="l">
              <a:lnSpc>
                <a:spcPct val="100000"/>
              </a:lnSpc>
              <a:spcBef>
                <a:spcPts val="0"/>
              </a:spcBef>
              <a:spcAft>
                <a:spcPts val="0"/>
              </a:spcAft>
              <a:buClr>
                <a:srgbClr val="000000"/>
              </a:buClr>
              <a:buSzPts val="2500"/>
              <a:buFont typeface="Proxima Nova"/>
              <a:buChar char="●"/>
            </a:pPr>
            <a:r>
              <a:rPr b="0" i="0" lang="en-US" sz="2500" u="none" cap="none" strike="noStrike">
                <a:solidFill>
                  <a:srgbClr val="000000"/>
                </a:solidFill>
                <a:latin typeface="Proxima Nova"/>
                <a:ea typeface="Proxima Nova"/>
                <a:cs typeface="Proxima Nova"/>
                <a:sym typeface="Proxima Nova"/>
              </a:rPr>
              <a:t>Links to other resources and forms</a:t>
            </a:r>
            <a:endParaRPr b="0" i="0" sz="2500" u="none" cap="none" strike="noStrike">
              <a:solidFill>
                <a:srgbClr val="000000"/>
              </a:solidFill>
              <a:latin typeface="Proxima Nova"/>
              <a:ea typeface="Proxima Nova"/>
              <a:cs typeface="Proxima Nova"/>
              <a:sym typeface="Proxima Nova"/>
            </a:endParaRPr>
          </a:p>
        </p:txBody>
      </p:sp>
      <p:pic>
        <p:nvPicPr>
          <p:cNvPr id="744" name="Google Shape;744;g13ee8b80d2e_0_35"/>
          <p:cNvPicPr preferRelativeResize="0"/>
          <p:nvPr/>
        </p:nvPicPr>
        <p:blipFill rotWithShape="1">
          <a:blip r:embed="rId3">
            <a:alphaModFix/>
          </a:blip>
          <a:srcRect b="0" l="0" r="0" t="0"/>
          <a:stretch/>
        </p:blipFill>
        <p:spPr>
          <a:xfrm>
            <a:off x="6319675" y="1160850"/>
            <a:ext cx="5650303" cy="42156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13ee8b80d2e_0_43"/>
          <p:cNvSpPr/>
          <p:nvPr/>
        </p:nvSpPr>
        <p:spPr>
          <a:xfrm>
            <a:off x="2279650" y="5563925"/>
            <a:ext cx="6887400" cy="411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400"/>
              <a:buFont typeface="Arial"/>
              <a:buNone/>
            </a:pPr>
            <a:r>
              <a:rPr b="1" i="0" lang="en-US" sz="3400" u="none" cap="none" strike="noStrike">
                <a:solidFill>
                  <a:schemeClr val="dk1"/>
                </a:solidFill>
                <a:latin typeface="Arial"/>
                <a:ea typeface="Arial"/>
                <a:cs typeface="Arial"/>
                <a:sym typeface="Arial"/>
              </a:rPr>
              <a:t>Get Involved</a:t>
            </a:r>
            <a:endParaRPr b="0" i="0" sz="2500" u="none" cap="none" strike="noStrike">
              <a:solidFill>
                <a:srgbClr val="000000"/>
              </a:solidFill>
              <a:latin typeface="Arial"/>
              <a:ea typeface="Arial"/>
              <a:cs typeface="Arial"/>
              <a:sym typeface="Arial"/>
            </a:endParaRPr>
          </a:p>
        </p:txBody>
      </p:sp>
      <p:sp>
        <p:nvSpPr>
          <p:cNvPr id="750" name="Google Shape;750;g13ee8b80d2e_0_43"/>
          <p:cNvSpPr txBox="1"/>
          <p:nvPr/>
        </p:nvSpPr>
        <p:spPr>
          <a:xfrm>
            <a:off x="789400" y="493375"/>
            <a:ext cx="105681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lt1"/>
                </a:solidFill>
                <a:highlight>
                  <a:schemeClr val="accent1"/>
                </a:highlight>
                <a:latin typeface="Proxima Nova"/>
                <a:ea typeface="Proxima Nova"/>
                <a:cs typeface="Proxima Nova"/>
                <a:sym typeface="Proxima Nova"/>
              </a:rPr>
              <a:t>STUDENT ORGANIZATIONS	</a:t>
            </a:r>
            <a:r>
              <a:rPr b="0" i="0" lang="en-US" sz="1400" u="none" cap="none" strike="noStrike">
                <a:solidFill>
                  <a:schemeClr val="lt1"/>
                </a:solidFill>
                <a:highlight>
                  <a:schemeClr val="accent1"/>
                </a:highlight>
                <a:latin typeface="Proxima Nova"/>
                <a:ea typeface="Proxima Nova"/>
                <a:cs typeface="Proxima Nova"/>
                <a:sym typeface="Proxima Nova"/>
              </a:rPr>
              <a:t>						</a:t>
            </a:r>
            <a:r>
              <a:rPr b="0" i="0" lang="en-US" sz="2200" u="none" cap="none" strike="noStrike">
                <a:solidFill>
                  <a:schemeClr val="lt1"/>
                </a:solidFill>
                <a:highlight>
                  <a:schemeClr val="accent1"/>
                </a:highlight>
                <a:latin typeface="Proxima Nova"/>
                <a:ea typeface="Proxima Nova"/>
                <a:cs typeface="Proxima Nova"/>
                <a:sym typeface="Proxima Nova"/>
              </a:rPr>
              <a:t>HIGH IMPACT PROGRAMS</a:t>
            </a:r>
            <a:endParaRPr b="0" i="0" sz="2200" u="none" cap="none" strike="noStrike">
              <a:solidFill>
                <a:schemeClr val="lt1"/>
              </a:solidFill>
              <a:highlight>
                <a:schemeClr val="accent1"/>
              </a:highlight>
              <a:latin typeface="Proxima Nova"/>
              <a:ea typeface="Proxima Nova"/>
              <a:cs typeface="Proxima Nova"/>
              <a:sym typeface="Proxima Nova"/>
            </a:endParaRPr>
          </a:p>
        </p:txBody>
      </p:sp>
      <p:pic>
        <p:nvPicPr>
          <p:cNvPr id="751" name="Google Shape;751;g13ee8b80d2e_0_43"/>
          <p:cNvPicPr preferRelativeResize="0"/>
          <p:nvPr/>
        </p:nvPicPr>
        <p:blipFill rotWithShape="1">
          <a:blip r:embed="rId3">
            <a:alphaModFix/>
          </a:blip>
          <a:srcRect b="0" l="0" r="0" t="0"/>
          <a:stretch/>
        </p:blipFill>
        <p:spPr>
          <a:xfrm>
            <a:off x="359625" y="1154525"/>
            <a:ext cx="3212451" cy="1365025"/>
          </a:xfrm>
          <a:prstGeom prst="rect">
            <a:avLst/>
          </a:prstGeom>
          <a:noFill/>
          <a:ln>
            <a:noFill/>
          </a:ln>
        </p:spPr>
      </p:pic>
      <p:pic>
        <p:nvPicPr>
          <p:cNvPr id="752" name="Google Shape;752;g13ee8b80d2e_0_43"/>
          <p:cNvPicPr preferRelativeResize="0"/>
          <p:nvPr/>
        </p:nvPicPr>
        <p:blipFill rotWithShape="1">
          <a:blip r:embed="rId4">
            <a:alphaModFix/>
          </a:blip>
          <a:srcRect b="0" l="0" r="0" t="0"/>
          <a:stretch/>
        </p:blipFill>
        <p:spPr>
          <a:xfrm>
            <a:off x="2910950" y="3720100"/>
            <a:ext cx="3794024" cy="1251275"/>
          </a:xfrm>
          <a:prstGeom prst="rect">
            <a:avLst/>
          </a:prstGeom>
          <a:noFill/>
          <a:ln>
            <a:noFill/>
          </a:ln>
        </p:spPr>
      </p:pic>
      <p:pic>
        <p:nvPicPr>
          <p:cNvPr id="753" name="Google Shape;753;g13ee8b80d2e_0_43"/>
          <p:cNvPicPr preferRelativeResize="0"/>
          <p:nvPr/>
        </p:nvPicPr>
        <p:blipFill rotWithShape="1">
          <a:blip r:embed="rId5">
            <a:alphaModFix/>
          </a:blip>
          <a:srcRect b="0" l="0" r="0" t="0"/>
          <a:stretch/>
        </p:blipFill>
        <p:spPr>
          <a:xfrm>
            <a:off x="8372659" y="3780823"/>
            <a:ext cx="3583191" cy="1365025"/>
          </a:xfrm>
          <a:prstGeom prst="rect">
            <a:avLst/>
          </a:prstGeom>
          <a:noFill/>
          <a:ln>
            <a:noFill/>
          </a:ln>
        </p:spPr>
      </p:pic>
      <p:pic>
        <p:nvPicPr>
          <p:cNvPr id="754" name="Google Shape;754;g13ee8b80d2e_0_43"/>
          <p:cNvPicPr preferRelativeResize="0"/>
          <p:nvPr/>
        </p:nvPicPr>
        <p:blipFill rotWithShape="1">
          <a:blip r:embed="rId6">
            <a:alphaModFix/>
          </a:blip>
          <a:srcRect b="0" l="0" r="0" t="0"/>
          <a:stretch/>
        </p:blipFill>
        <p:spPr>
          <a:xfrm>
            <a:off x="7292401" y="1026225"/>
            <a:ext cx="3192296" cy="2521725"/>
          </a:xfrm>
          <a:prstGeom prst="rect">
            <a:avLst/>
          </a:prstGeom>
          <a:noFill/>
          <a:ln>
            <a:noFill/>
          </a:ln>
        </p:spPr>
      </p:pic>
      <p:pic>
        <p:nvPicPr>
          <p:cNvPr id="755" name="Google Shape;755;g13ee8b80d2e_0_43"/>
          <p:cNvPicPr preferRelativeResize="0"/>
          <p:nvPr/>
        </p:nvPicPr>
        <p:blipFill rotWithShape="1">
          <a:blip r:embed="rId7">
            <a:alphaModFix/>
          </a:blip>
          <a:srcRect b="0" l="0" r="0" t="0"/>
          <a:stretch/>
        </p:blipFill>
        <p:spPr>
          <a:xfrm>
            <a:off x="4602701" y="1841675"/>
            <a:ext cx="1276350" cy="1285875"/>
          </a:xfrm>
          <a:prstGeom prst="rect">
            <a:avLst/>
          </a:prstGeom>
          <a:noFill/>
          <a:ln>
            <a:noFill/>
          </a:ln>
        </p:spPr>
      </p:pic>
      <p:sp>
        <p:nvSpPr>
          <p:cNvPr id="756" name="Google Shape;756;g13ee8b80d2e_0_43"/>
          <p:cNvSpPr txBox="1"/>
          <p:nvPr/>
        </p:nvSpPr>
        <p:spPr>
          <a:xfrm>
            <a:off x="4202875" y="733475"/>
            <a:ext cx="2371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C00000"/>
                </a:solidFill>
                <a:latin typeface="Impact"/>
                <a:ea typeface="Impact"/>
                <a:cs typeface="Impact"/>
                <a:sym typeface="Impact"/>
              </a:rPr>
              <a:t>Business </a:t>
            </a:r>
            <a:endParaRPr b="0" i="0" sz="2000" u="none" cap="none" strike="noStrike">
              <a:solidFill>
                <a:srgbClr val="C00000"/>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C00000"/>
                </a:solidFill>
                <a:latin typeface="Impact"/>
                <a:ea typeface="Impact"/>
                <a:cs typeface="Impact"/>
                <a:sym typeface="Impact"/>
              </a:rPr>
              <a:t>&amp; Technology  Club</a:t>
            </a:r>
            <a:endParaRPr b="0" i="0" sz="2000" u="none" cap="none" strike="noStrike">
              <a:solidFill>
                <a:srgbClr val="C00000"/>
              </a:solidFill>
              <a:latin typeface="Impact"/>
              <a:ea typeface="Impact"/>
              <a:cs typeface="Impact"/>
              <a:sym typeface="Impac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13ee8b80d2e_0_54"/>
          <p:cNvSpPr/>
          <p:nvPr/>
        </p:nvSpPr>
        <p:spPr>
          <a:xfrm>
            <a:off x="2279650" y="5563925"/>
            <a:ext cx="6887400" cy="411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400"/>
              <a:buFont typeface="Arial"/>
              <a:buNone/>
            </a:pPr>
            <a:r>
              <a:rPr b="1" i="0" lang="en-US" sz="3400" u="none" cap="none" strike="noStrike">
                <a:solidFill>
                  <a:schemeClr val="dk1"/>
                </a:solidFill>
                <a:latin typeface="Arial"/>
                <a:ea typeface="Arial"/>
                <a:cs typeface="Arial"/>
                <a:sym typeface="Arial"/>
              </a:rPr>
              <a:t>Contact Us</a:t>
            </a:r>
            <a:endParaRPr b="0" i="0" sz="2500" u="none" cap="none" strike="noStrike">
              <a:solidFill>
                <a:srgbClr val="000000"/>
              </a:solidFill>
              <a:latin typeface="Arial"/>
              <a:ea typeface="Arial"/>
              <a:cs typeface="Arial"/>
              <a:sym typeface="Arial"/>
            </a:endParaRPr>
          </a:p>
        </p:txBody>
      </p:sp>
      <p:pic>
        <p:nvPicPr>
          <p:cNvPr id="762" name="Google Shape;762;g13ee8b80d2e_0_54"/>
          <p:cNvPicPr preferRelativeResize="0"/>
          <p:nvPr/>
        </p:nvPicPr>
        <p:blipFill rotWithShape="1">
          <a:blip r:embed="rId3">
            <a:alphaModFix/>
          </a:blip>
          <a:srcRect b="0" l="0" r="0" t="0"/>
          <a:stretch/>
        </p:blipFill>
        <p:spPr>
          <a:xfrm>
            <a:off x="6171650" y="201750"/>
            <a:ext cx="5266440" cy="5259126"/>
          </a:xfrm>
          <a:prstGeom prst="rect">
            <a:avLst/>
          </a:prstGeom>
          <a:noFill/>
          <a:ln>
            <a:noFill/>
          </a:ln>
        </p:spPr>
      </p:pic>
      <p:sp>
        <p:nvSpPr>
          <p:cNvPr id="763" name="Google Shape;763;g13ee8b80d2e_0_54"/>
          <p:cNvSpPr txBox="1"/>
          <p:nvPr/>
        </p:nvSpPr>
        <p:spPr>
          <a:xfrm>
            <a:off x="631525" y="710475"/>
            <a:ext cx="49239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Proxima Nova"/>
                <a:ea typeface="Proxima Nova"/>
                <a:cs typeface="Proxima Nova"/>
                <a:sym typeface="Proxima Nova"/>
              </a:rPr>
              <a:t>Lamden Hall 448</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Proxima Nova"/>
                <a:ea typeface="Proxima Nova"/>
                <a:cs typeface="Proxima Nova"/>
                <a:sym typeface="Proxima Nova"/>
              </a:rPr>
              <a:t>619-594-8073</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rPr b="0" i="0" lang="en-US" sz="2800" u="sng" cap="none" strike="noStrike">
                <a:solidFill>
                  <a:schemeClr val="hlink"/>
                </a:solidFill>
                <a:latin typeface="Proxima Nova"/>
                <a:ea typeface="Proxima Nova"/>
                <a:cs typeface="Proxima Nova"/>
                <a:sym typeface="Proxima Nova"/>
                <a:hlinkClick r:id="rId4"/>
              </a:rPr>
              <a:t>gradbusiness@sdsu.edu</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Proxima Nova"/>
                <a:ea typeface="Proxima Nova"/>
                <a:cs typeface="Proxima Nova"/>
                <a:sym typeface="Proxima Nova"/>
              </a:rPr>
              <a:t>Diane Coning</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rPr b="0" i="0" lang="en-US" sz="2800" u="sng" cap="none" strike="noStrike">
                <a:solidFill>
                  <a:schemeClr val="hlink"/>
                </a:solidFill>
                <a:latin typeface="Proxima Nova"/>
                <a:ea typeface="Proxima Nova"/>
                <a:cs typeface="Proxima Nova"/>
                <a:sym typeface="Proxima Nova"/>
                <a:hlinkClick r:id="rId5"/>
              </a:rPr>
              <a:t>dconing@sdsu.edu</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Proxima Nova"/>
                <a:ea typeface="Proxima Nova"/>
                <a:cs typeface="Proxima Nova"/>
                <a:sym typeface="Proxima Nova"/>
              </a:rPr>
              <a:t>Amanda Yousif</a:t>
            </a:r>
            <a:endParaRPr b="0" i="0" sz="28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800"/>
              <a:buFont typeface="Arial"/>
              <a:buNone/>
            </a:pPr>
            <a:r>
              <a:rPr b="0" i="0" lang="en-US" sz="2800" u="sng" cap="none" strike="noStrike">
                <a:solidFill>
                  <a:schemeClr val="hlink"/>
                </a:solidFill>
                <a:latin typeface="Proxima Nova"/>
                <a:ea typeface="Proxima Nova"/>
                <a:cs typeface="Proxima Nova"/>
                <a:sym typeface="Proxima Nova"/>
                <a:hlinkClick r:id="rId6"/>
              </a:rPr>
              <a:t>ayousif@sdsu.edu</a:t>
            </a:r>
            <a:endParaRPr b="0" i="0" sz="2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id="768" name="Google Shape;768;g239a53e8458_1_61"/>
          <p:cNvPicPr preferRelativeResize="0"/>
          <p:nvPr/>
        </p:nvPicPr>
        <p:blipFill rotWithShape="1">
          <a:blip r:embed="rId3">
            <a:alphaModFix/>
          </a:blip>
          <a:srcRect b="0" l="0" r="0" t="0"/>
          <a:stretch/>
        </p:blipFill>
        <p:spPr>
          <a:xfrm>
            <a:off x="2435255" y="1934912"/>
            <a:ext cx="2274429" cy="2274429"/>
          </a:xfrm>
          <a:prstGeom prst="ellipse">
            <a:avLst/>
          </a:prstGeom>
          <a:noFill/>
          <a:ln>
            <a:noFill/>
          </a:ln>
        </p:spPr>
      </p:pic>
      <p:pic>
        <p:nvPicPr>
          <p:cNvPr id="769" name="Google Shape;769;g239a53e8458_1_61"/>
          <p:cNvPicPr preferRelativeResize="0"/>
          <p:nvPr/>
        </p:nvPicPr>
        <p:blipFill rotWithShape="1">
          <a:blip r:embed="rId4">
            <a:alphaModFix/>
          </a:blip>
          <a:srcRect b="0" l="0" r="0" t="0"/>
          <a:stretch/>
        </p:blipFill>
        <p:spPr>
          <a:xfrm>
            <a:off x="4874097" y="1897005"/>
            <a:ext cx="2274429" cy="2274429"/>
          </a:xfrm>
          <a:prstGeom prst="ellipse">
            <a:avLst/>
          </a:prstGeom>
          <a:noFill/>
          <a:ln>
            <a:noFill/>
          </a:ln>
        </p:spPr>
      </p:pic>
      <p:pic>
        <p:nvPicPr>
          <p:cNvPr id="770" name="Google Shape;770;g239a53e8458_1_61"/>
          <p:cNvPicPr preferRelativeResize="0"/>
          <p:nvPr/>
        </p:nvPicPr>
        <p:blipFill rotWithShape="1">
          <a:blip r:embed="rId5">
            <a:alphaModFix/>
          </a:blip>
          <a:srcRect b="0" l="0" r="0" t="0"/>
          <a:stretch/>
        </p:blipFill>
        <p:spPr>
          <a:xfrm>
            <a:off x="7289266" y="1897004"/>
            <a:ext cx="2274429" cy="2274429"/>
          </a:xfrm>
          <a:prstGeom prst="ellipse">
            <a:avLst/>
          </a:prstGeom>
          <a:noFill/>
          <a:ln>
            <a:noFill/>
          </a:ln>
        </p:spPr>
      </p:pic>
      <p:sp>
        <p:nvSpPr>
          <p:cNvPr id="771" name="Google Shape;771;g239a53e8458_1_61"/>
          <p:cNvSpPr txBox="1"/>
          <p:nvPr/>
        </p:nvSpPr>
        <p:spPr>
          <a:xfrm>
            <a:off x="-1" y="0"/>
            <a:ext cx="12192001" cy="10784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Proxima Nova"/>
              <a:buNone/>
            </a:pPr>
            <a:r>
              <a:rPr b="1" i="0" lang="en-US" sz="4000" u="none" cap="none" strike="noStrike">
                <a:solidFill>
                  <a:schemeClr val="lt1"/>
                </a:solidFill>
                <a:latin typeface="Proxima Nova"/>
                <a:ea typeface="Proxima Nova"/>
                <a:cs typeface="Proxima Nova"/>
                <a:sym typeface="Proxima Nova"/>
              </a:rPr>
              <a:t>Stay Connected Online</a:t>
            </a:r>
            <a:endParaRPr b="0" i="0" sz="1400" u="none" cap="none" strike="noStrike">
              <a:solidFill>
                <a:srgbClr val="000000"/>
              </a:solidFill>
              <a:latin typeface="Arial"/>
              <a:ea typeface="Arial"/>
              <a:cs typeface="Arial"/>
              <a:sym typeface="Arial"/>
            </a:endParaRPr>
          </a:p>
        </p:txBody>
      </p:sp>
      <p:sp>
        <p:nvSpPr>
          <p:cNvPr id="772" name="Google Shape;772;g239a53e8458_1_61"/>
          <p:cNvSpPr txBox="1"/>
          <p:nvPr/>
        </p:nvSpPr>
        <p:spPr>
          <a:xfrm>
            <a:off x="2034193" y="4289115"/>
            <a:ext cx="2958363" cy="41485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Proxima Nova"/>
              <a:buNone/>
            </a:pPr>
            <a:r>
              <a:rPr b="0" i="0" lang="en-US" sz="1800" u="none" cap="none" strike="noStrike">
                <a:solidFill>
                  <a:schemeClr val="dk1"/>
                </a:solidFill>
                <a:latin typeface="Proxima Nova"/>
                <a:ea typeface="Proxima Nova"/>
                <a:cs typeface="Proxima Nova"/>
                <a:sym typeface="Proxima Nova"/>
              </a:rPr>
              <a:t>Like us on Facebook </a:t>
            </a:r>
            <a:r>
              <a:rPr b="1" i="0" lang="en-US" sz="1800" u="none" cap="none" strike="noStrike">
                <a:solidFill>
                  <a:schemeClr val="dk1"/>
                </a:solidFill>
                <a:latin typeface="Proxima Nova"/>
                <a:ea typeface="Proxima Nova"/>
                <a:cs typeface="Proxima Nova"/>
                <a:sym typeface="Proxima Nova"/>
              </a:rPr>
              <a:t>@</a:t>
            </a:r>
            <a:r>
              <a:rPr b="1" i="0" lang="en-US" sz="1600" u="none" cap="none" strike="noStrike">
                <a:solidFill>
                  <a:schemeClr val="dk1"/>
                </a:solidFill>
                <a:latin typeface="Proxima Nova"/>
                <a:ea typeface="Proxima Nova"/>
                <a:cs typeface="Proxima Nova"/>
                <a:sym typeface="Proxima Nova"/>
              </a:rPr>
              <a:t>sdsufowler</a:t>
            </a:r>
            <a:endParaRPr b="1" i="0" sz="1800" u="none" cap="none" strike="noStrike">
              <a:solidFill>
                <a:schemeClr val="dk1"/>
              </a:solidFill>
              <a:latin typeface="Proxima Nova"/>
              <a:ea typeface="Proxima Nova"/>
              <a:cs typeface="Proxima Nova"/>
              <a:sym typeface="Proxima Nova"/>
            </a:endParaRPr>
          </a:p>
        </p:txBody>
      </p:sp>
      <p:sp>
        <p:nvSpPr>
          <p:cNvPr id="773" name="Google Shape;773;g239a53e8458_1_61"/>
          <p:cNvSpPr txBox="1"/>
          <p:nvPr/>
        </p:nvSpPr>
        <p:spPr>
          <a:xfrm>
            <a:off x="4532129" y="4289115"/>
            <a:ext cx="2958363" cy="41485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Proxima Nova"/>
              <a:buNone/>
            </a:pPr>
            <a:r>
              <a:rPr b="0" i="0" lang="en-US" sz="1800" u="none" cap="none" strike="noStrike">
                <a:solidFill>
                  <a:schemeClr val="dk1"/>
                </a:solidFill>
                <a:latin typeface="Proxima Nova"/>
                <a:ea typeface="Proxima Nova"/>
                <a:cs typeface="Proxima Nova"/>
                <a:sym typeface="Proxima Nova"/>
              </a:rPr>
              <a:t>Follow us on Instagram </a:t>
            </a:r>
            <a:r>
              <a:rPr b="1" i="0" lang="en-US" sz="1800" u="none" cap="none" strike="noStrike">
                <a:solidFill>
                  <a:schemeClr val="dk1"/>
                </a:solidFill>
                <a:latin typeface="Proxima Nova"/>
                <a:ea typeface="Proxima Nova"/>
                <a:cs typeface="Proxima Nova"/>
                <a:sym typeface="Proxima Nova"/>
              </a:rPr>
              <a:t>@</a:t>
            </a:r>
            <a:r>
              <a:rPr b="1" i="0" lang="en-US" sz="1600" u="none" cap="none" strike="noStrike">
                <a:solidFill>
                  <a:schemeClr val="dk1"/>
                </a:solidFill>
                <a:latin typeface="Proxima Nova"/>
                <a:ea typeface="Proxima Nova"/>
                <a:cs typeface="Proxima Nova"/>
                <a:sym typeface="Proxima Nova"/>
              </a:rPr>
              <a:t>sdsufowler</a:t>
            </a:r>
            <a:endParaRPr b="1" i="0" sz="1800" u="none" cap="none" strike="noStrike">
              <a:solidFill>
                <a:schemeClr val="dk1"/>
              </a:solidFill>
              <a:latin typeface="Proxima Nova"/>
              <a:ea typeface="Proxima Nova"/>
              <a:cs typeface="Proxima Nova"/>
              <a:sym typeface="Proxima Nova"/>
            </a:endParaRPr>
          </a:p>
        </p:txBody>
      </p:sp>
      <p:sp>
        <p:nvSpPr>
          <p:cNvPr id="774" name="Google Shape;774;g239a53e8458_1_61"/>
          <p:cNvSpPr txBox="1"/>
          <p:nvPr/>
        </p:nvSpPr>
        <p:spPr>
          <a:xfrm>
            <a:off x="6884633" y="4289115"/>
            <a:ext cx="2958363" cy="41485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Proxima Nova"/>
              <a:buNone/>
            </a:pPr>
            <a:r>
              <a:rPr b="0" i="0" lang="en-US" sz="1800" u="none" cap="none" strike="noStrike">
                <a:solidFill>
                  <a:schemeClr val="dk1"/>
                </a:solidFill>
                <a:latin typeface="Proxima Nova"/>
                <a:ea typeface="Proxima Nova"/>
                <a:cs typeface="Proxima Nova"/>
                <a:sym typeface="Proxima Nova"/>
              </a:rPr>
              <a:t>Follow us on Twitter</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1800"/>
              <a:buFont typeface="Proxima Nova"/>
              <a:buNone/>
            </a:pPr>
            <a:r>
              <a:rPr b="1" i="0" lang="en-US" sz="1600" u="none" cap="none" strike="noStrike">
                <a:solidFill>
                  <a:schemeClr val="dk1"/>
                </a:solidFill>
                <a:latin typeface="Proxima Nova"/>
                <a:ea typeface="Proxima Nova"/>
                <a:cs typeface="Proxima Nova"/>
                <a:sym typeface="Proxima Nova"/>
              </a:rPr>
              <a:t>@sdsufowler</a:t>
            </a:r>
            <a:endParaRPr b="1" i="0" sz="1600" u="none" cap="none" strike="noStrike">
              <a:solidFill>
                <a:schemeClr val="dk1"/>
              </a:solidFill>
              <a:latin typeface="Proxima Nova"/>
              <a:ea typeface="Proxima Nova"/>
              <a:cs typeface="Proxima Nova"/>
              <a:sym typeface="Proxima Nova"/>
            </a:endParaRPr>
          </a:p>
        </p:txBody>
      </p:sp>
      <p:pic>
        <p:nvPicPr>
          <p:cNvPr id="775" name="Google Shape;775;g239a53e8458_1_61"/>
          <p:cNvPicPr preferRelativeResize="0"/>
          <p:nvPr/>
        </p:nvPicPr>
        <p:blipFill rotWithShape="1">
          <a:blip r:embed="rId6">
            <a:alphaModFix/>
          </a:blip>
          <a:srcRect b="0" l="0" r="0" t="0"/>
          <a:stretch/>
        </p:blipFill>
        <p:spPr>
          <a:xfrm>
            <a:off x="100959" y="1941228"/>
            <a:ext cx="2193556" cy="2261799"/>
          </a:xfrm>
          <a:prstGeom prst="rect">
            <a:avLst/>
          </a:prstGeom>
          <a:noFill/>
          <a:ln>
            <a:noFill/>
          </a:ln>
        </p:spPr>
      </p:pic>
      <p:sp>
        <p:nvSpPr>
          <p:cNvPr id="776" name="Google Shape;776;g239a53e8458_1_61"/>
          <p:cNvSpPr txBox="1"/>
          <p:nvPr/>
        </p:nvSpPr>
        <p:spPr>
          <a:xfrm>
            <a:off x="-213845" y="4295844"/>
            <a:ext cx="2958363" cy="41485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Proxima Nova"/>
              <a:buNone/>
            </a:pPr>
            <a:r>
              <a:rPr b="0" i="0" lang="en-US" sz="1800" u="none" cap="none" strike="noStrike">
                <a:solidFill>
                  <a:schemeClr val="dk1"/>
                </a:solidFill>
                <a:latin typeface="Proxima Nova"/>
                <a:ea typeface="Proxima Nova"/>
                <a:cs typeface="Proxima Nova"/>
                <a:sym typeface="Proxima Nova"/>
              </a:rPr>
              <a:t>Follow us on LinkedIn </a:t>
            </a:r>
            <a:r>
              <a:rPr b="1" i="0" lang="en-US" sz="1800" u="none" cap="none" strike="noStrike">
                <a:solidFill>
                  <a:schemeClr val="dk1"/>
                </a:solidFill>
                <a:latin typeface="Proxima Nova"/>
                <a:ea typeface="Proxima Nova"/>
                <a:cs typeface="Proxima Nova"/>
                <a:sym typeface="Proxima Nova"/>
              </a:rPr>
              <a:t>@</a:t>
            </a:r>
            <a:r>
              <a:rPr b="1" i="0" lang="en-US" sz="1600" u="none" cap="none" strike="noStrike">
                <a:solidFill>
                  <a:schemeClr val="dk1"/>
                </a:solidFill>
                <a:latin typeface="Proxima Nova"/>
                <a:ea typeface="Proxima Nova"/>
                <a:cs typeface="Proxima Nova"/>
                <a:sym typeface="Proxima Nova"/>
              </a:rPr>
              <a:t>sdsufowler</a:t>
            </a:r>
            <a:endParaRPr b="1" i="0" sz="1800" u="none" cap="none" strike="noStrike">
              <a:solidFill>
                <a:schemeClr val="dk1"/>
              </a:solidFill>
              <a:latin typeface="Proxima Nova"/>
              <a:ea typeface="Proxima Nova"/>
              <a:cs typeface="Proxima Nova"/>
              <a:sym typeface="Proxima Nova"/>
            </a:endParaRPr>
          </a:p>
        </p:txBody>
      </p:sp>
      <p:sp>
        <p:nvSpPr>
          <p:cNvPr id="777" name="Google Shape;777;g239a53e8458_1_61"/>
          <p:cNvSpPr/>
          <p:nvPr/>
        </p:nvSpPr>
        <p:spPr>
          <a:xfrm>
            <a:off x="871794" y="1285331"/>
            <a:ext cx="88131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Learn about Academic, Social, and Professional Opportunities on our Social Channels!</a:t>
            </a:r>
            <a:endParaRPr b="0" i="0" sz="1600" u="none" cap="none" strike="noStrike">
              <a:solidFill>
                <a:schemeClr val="dk1"/>
              </a:solidFill>
              <a:latin typeface="Proxima Nova"/>
              <a:ea typeface="Proxima Nova"/>
              <a:cs typeface="Proxima Nova"/>
              <a:sym typeface="Proxima Nova"/>
            </a:endParaRPr>
          </a:p>
        </p:txBody>
      </p:sp>
      <p:sp>
        <p:nvSpPr>
          <p:cNvPr id="778" name="Google Shape;778;g239a53e8458_1_61"/>
          <p:cNvSpPr/>
          <p:nvPr/>
        </p:nvSpPr>
        <p:spPr>
          <a:xfrm>
            <a:off x="2362115" y="5561812"/>
            <a:ext cx="6316800" cy="466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700"/>
              <a:buFont typeface="Arial"/>
              <a:buNone/>
            </a:pPr>
            <a:r>
              <a:rPr b="1" i="0" lang="en-US" sz="2700" u="none" cap="none" strike="noStrike">
                <a:solidFill>
                  <a:schemeClr val="dk1"/>
                </a:solidFill>
                <a:latin typeface="Proxima Nova"/>
                <a:ea typeface="Proxima Nova"/>
                <a:cs typeface="Proxima Nova"/>
                <a:sym typeface="Proxima Nova"/>
              </a:rPr>
              <a:t>Connect with us! </a:t>
            </a:r>
            <a:r>
              <a:rPr b="0" i="0" lang="en-US" sz="2700" u="none" cap="none" strike="noStrike">
                <a:solidFill>
                  <a:schemeClr val="dk1"/>
                </a:solidFill>
                <a:latin typeface="Proxima Nova"/>
                <a:ea typeface="Proxima Nova"/>
                <a:cs typeface="Proxima Nova"/>
                <a:sym typeface="Proxima Nova"/>
              </a:rPr>
              <a:t>| @SDSUFowler</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90000"/>
              </a:lnSpc>
              <a:spcBef>
                <a:spcPts val="0"/>
              </a:spcBef>
              <a:spcAft>
                <a:spcPts val="0"/>
              </a:spcAft>
              <a:buClr>
                <a:srgbClr val="000000"/>
              </a:buClr>
              <a:buSzPts val="2700"/>
              <a:buFont typeface="Arial"/>
              <a:buNone/>
            </a:pPr>
            <a:r>
              <a:t/>
            </a:r>
            <a:endParaRPr b="1" i="0" sz="2700" u="none" cap="none" strike="noStrike">
              <a:solidFill>
                <a:schemeClr val="dk1"/>
              </a:solidFill>
              <a:latin typeface="Arial"/>
              <a:ea typeface="Arial"/>
              <a:cs typeface="Arial"/>
              <a:sym typeface="Arial"/>
            </a:endParaRPr>
          </a:p>
        </p:txBody>
      </p:sp>
      <p:pic>
        <p:nvPicPr>
          <p:cNvPr descr="A white blue and red logo&#10;&#10;Description automatically generated" id="779" name="Google Shape;779;g239a53e8458_1_61"/>
          <p:cNvPicPr preferRelativeResize="0"/>
          <p:nvPr/>
        </p:nvPicPr>
        <p:blipFill rotWithShape="1">
          <a:blip r:embed="rId7">
            <a:alphaModFix/>
          </a:blip>
          <a:srcRect b="0" l="0" r="0" t="0"/>
          <a:stretch/>
        </p:blipFill>
        <p:spPr>
          <a:xfrm>
            <a:off x="9684975" y="1844253"/>
            <a:ext cx="2403836" cy="2403836"/>
          </a:xfrm>
          <a:prstGeom prst="rect">
            <a:avLst/>
          </a:prstGeom>
          <a:noFill/>
          <a:ln>
            <a:noFill/>
          </a:ln>
        </p:spPr>
      </p:pic>
      <p:sp>
        <p:nvSpPr>
          <p:cNvPr id="780" name="Google Shape;780;g239a53e8458_1_61"/>
          <p:cNvSpPr txBox="1"/>
          <p:nvPr/>
        </p:nvSpPr>
        <p:spPr>
          <a:xfrm>
            <a:off x="9407712" y="4302991"/>
            <a:ext cx="2958363" cy="41485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Proxima Nova"/>
              <a:buNone/>
            </a:pPr>
            <a:r>
              <a:rPr b="0" i="0" lang="en-US" sz="1800" u="none" cap="none" strike="noStrike">
                <a:solidFill>
                  <a:schemeClr val="dk1"/>
                </a:solidFill>
                <a:latin typeface="Proxima Nova"/>
                <a:ea typeface="Proxima Nova"/>
                <a:cs typeface="Proxima Nova"/>
                <a:sym typeface="Proxima Nova"/>
              </a:rPr>
              <a:t>Follow us on TikTok</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1800"/>
              <a:buFont typeface="Proxima Nova"/>
              <a:buNone/>
            </a:pPr>
            <a:r>
              <a:rPr b="1" i="0" lang="en-US" sz="1600" u="none" cap="none" strike="noStrike">
                <a:solidFill>
                  <a:schemeClr val="dk1"/>
                </a:solidFill>
                <a:latin typeface="Proxima Nova"/>
                <a:ea typeface="Proxima Nova"/>
                <a:cs typeface="Proxima Nova"/>
                <a:sym typeface="Proxima Nova"/>
              </a:rPr>
              <a:t>@sdsufowler</a:t>
            </a:r>
            <a:endParaRPr b="1" i="0" sz="16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g2755dd52900_0_278"/>
          <p:cNvPicPr preferRelativeResize="0"/>
          <p:nvPr/>
        </p:nvPicPr>
        <p:blipFill rotWithShape="1">
          <a:blip r:embed="rId3">
            <a:alphaModFix/>
          </a:blip>
          <a:srcRect b="0" l="0" r="0" t="0"/>
          <a:stretch/>
        </p:blipFill>
        <p:spPr>
          <a:xfrm>
            <a:off x="0" y="0"/>
            <a:ext cx="12192000" cy="6857996"/>
          </a:xfrm>
          <a:prstGeom prst="rect">
            <a:avLst/>
          </a:prstGeom>
          <a:noFill/>
          <a:ln>
            <a:noFill/>
          </a:ln>
        </p:spPr>
      </p:pic>
      <p:pic>
        <p:nvPicPr>
          <p:cNvPr id="786" name="Google Shape;786;g2755dd52900_0_278"/>
          <p:cNvPicPr preferRelativeResize="0"/>
          <p:nvPr/>
        </p:nvPicPr>
        <p:blipFill rotWithShape="1">
          <a:blip r:embed="rId4">
            <a:alphaModFix/>
          </a:blip>
          <a:srcRect b="0" l="0" r="0" t="0"/>
          <a:stretch/>
        </p:blipFill>
        <p:spPr>
          <a:xfrm>
            <a:off x="3196800" y="1514433"/>
            <a:ext cx="5798398" cy="767733"/>
          </a:xfrm>
          <a:prstGeom prst="rect">
            <a:avLst/>
          </a:prstGeom>
          <a:noFill/>
          <a:ln>
            <a:noFill/>
          </a:ln>
        </p:spPr>
      </p:pic>
      <p:sp>
        <p:nvSpPr>
          <p:cNvPr id="787" name="Google Shape;787;g2755dd52900_0_278"/>
          <p:cNvSpPr txBox="1"/>
          <p:nvPr/>
        </p:nvSpPr>
        <p:spPr>
          <a:xfrm>
            <a:off x="3252600" y="2331750"/>
            <a:ext cx="5686800" cy="1877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300"/>
              <a:buFont typeface="Arial"/>
              <a:buNone/>
            </a:pPr>
            <a:r>
              <a:rPr b="1" i="0" lang="en-US" sz="5300" u="none" cap="none" strike="noStrike">
                <a:solidFill>
                  <a:srgbClr val="FFFFFF"/>
                </a:solidFill>
                <a:latin typeface="Georgia"/>
                <a:ea typeface="Georgia"/>
                <a:cs typeface="Georgia"/>
                <a:sym typeface="Georgia"/>
              </a:rPr>
              <a:t>International Student Center</a:t>
            </a:r>
            <a:r>
              <a:rPr b="1" i="0" lang="en-US" sz="4000" u="none" cap="none" strike="noStrike">
                <a:solidFill>
                  <a:srgbClr val="FFFFFF"/>
                </a:solidFill>
                <a:latin typeface="Georgia"/>
                <a:ea typeface="Georgia"/>
                <a:cs typeface="Georgia"/>
                <a:sym typeface="Georgia"/>
              </a:rPr>
              <a:t> </a:t>
            </a:r>
            <a:endParaRPr b="0" i="0" sz="4000" u="none" cap="none" strike="noStrike">
              <a:solidFill>
                <a:srgbClr val="000000"/>
              </a:solidFill>
              <a:latin typeface="Arial"/>
              <a:ea typeface="Arial"/>
              <a:cs typeface="Arial"/>
              <a:sym typeface="Arial"/>
            </a:endParaRPr>
          </a:p>
        </p:txBody>
      </p:sp>
      <p:sp>
        <p:nvSpPr>
          <p:cNvPr id="788" name="Google Shape;788;g2755dd52900_0_278"/>
          <p:cNvSpPr txBox="1"/>
          <p:nvPr/>
        </p:nvSpPr>
        <p:spPr>
          <a:xfrm>
            <a:off x="2954933" y="4219767"/>
            <a:ext cx="6582000" cy="203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EA9999"/>
                </a:solidFill>
                <a:latin typeface="Georgia"/>
                <a:ea typeface="Georgia"/>
                <a:cs typeface="Georgia"/>
                <a:sym typeface="Georgia"/>
              </a:rPr>
              <a:t>Welcome New</a:t>
            </a:r>
            <a:endParaRPr b="1" i="0" sz="3100" u="none" cap="none" strike="noStrike">
              <a:solidFill>
                <a:srgbClr val="EA9999"/>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EA9999"/>
                </a:solidFill>
                <a:latin typeface="Georgia"/>
                <a:ea typeface="Georgia"/>
                <a:cs typeface="Georgia"/>
                <a:sym typeface="Georgia"/>
              </a:rPr>
              <a:t>Fowler Graduate </a:t>
            </a:r>
            <a:endParaRPr b="1" i="0" sz="3100" u="none" cap="none" strike="noStrike">
              <a:solidFill>
                <a:srgbClr val="EA9999"/>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EA9999"/>
                </a:solidFill>
                <a:latin typeface="Georgia"/>
                <a:ea typeface="Georgia"/>
                <a:cs typeface="Georgia"/>
                <a:sym typeface="Georgia"/>
              </a:rPr>
              <a:t>F-1 International Students!</a:t>
            </a:r>
            <a:endParaRPr b="1" i="0" sz="3100" u="none" cap="none" strike="noStrike">
              <a:solidFill>
                <a:srgbClr val="EA9999"/>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2300"/>
              <a:buFont typeface="Arial"/>
              <a:buNone/>
            </a:pPr>
            <a:r>
              <a:t/>
            </a:r>
            <a:endParaRPr b="1" i="0" sz="2300" u="none" cap="none" strike="noStrike">
              <a:solidFill>
                <a:srgbClr val="E06666"/>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2755dd52900_0_285"/>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794" name="Google Shape;794;g2755dd52900_0_285"/>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795" name="Google Shape;795;g2755dd52900_0_28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796" name="Google Shape;796;g2755dd52900_0_285"/>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grpSp>
        <p:nvGrpSpPr>
          <p:cNvPr id="797" name="Google Shape;797;g2755dd52900_0_285"/>
          <p:cNvGrpSpPr/>
          <p:nvPr/>
        </p:nvGrpSpPr>
        <p:grpSpPr>
          <a:xfrm>
            <a:off x="296655" y="754464"/>
            <a:ext cx="10975692" cy="5643841"/>
            <a:chOff x="301449" y="586288"/>
            <a:chExt cx="8231975" cy="4232987"/>
          </a:xfrm>
        </p:grpSpPr>
        <p:pic>
          <p:nvPicPr>
            <p:cNvPr id="798" name="Google Shape;798;g2755dd52900_0_285"/>
            <p:cNvPicPr preferRelativeResize="0"/>
            <p:nvPr/>
          </p:nvPicPr>
          <p:blipFill rotWithShape="1">
            <a:blip r:embed="rId5">
              <a:alphaModFix/>
            </a:blip>
            <a:srcRect b="0" l="0" r="0" t="0"/>
            <a:stretch/>
          </p:blipFill>
          <p:spPr>
            <a:xfrm>
              <a:off x="2039475" y="586288"/>
              <a:ext cx="1120550" cy="1120550"/>
            </a:xfrm>
            <a:prstGeom prst="rect">
              <a:avLst/>
            </a:prstGeom>
            <a:noFill/>
            <a:ln cap="flat" cmpd="sng" w="19050">
              <a:solidFill>
                <a:srgbClr val="980000"/>
              </a:solidFill>
              <a:prstDash val="solid"/>
              <a:round/>
              <a:headEnd len="sm" w="sm" type="none"/>
              <a:tailEnd len="sm" w="sm" type="none"/>
            </a:ln>
          </p:spPr>
        </p:pic>
        <p:pic>
          <p:nvPicPr>
            <p:cNvPr id="799" name="Google Shape;799;g2755dd52900_0_285"/>
            <p:cNvPicPr preferRelativeResize="0"/>
            <p:nvPr/>
          </p:nvPicPr>
          <p:blipFill rotWithShape="1">
            <a:blip r:embed="rId6">
              <a:alphaModFix/>
            </a:blip>
            <a:srcRect b="0" l="0" r="0" t="0"/>
            <a:stretch/>
          </p:blipFill>
          <p:spPr>
            <a:xfrm>
              <a:off x="3731900" y="586288"/>
              <a:ext cx="1120550" cy="1120550"/>
            </a:xfrm>
            <a:prstGeom prst="rect">
              <a:avLst/>
            </a:prstGeom>
            <a:noFill/>
            <a:ln cap="flat" cmpd="sng" w="19050">
              <a:solidFill>
                <a:srgbClr val="980000"/>
              </a:solidFill>
              <a:prstDash val="solid"/>
              <a:round/>
              <a:headEnd len="sm" w="sm" type="none"/>
              <a:tailEnd len="sm" w="sm" type="none"/>
            </a:ln>
          </p:spPr>
        </p:pic>
        <p:pic>
          <p:nvPicPr>
            <p:cNvPr id="800" name="Google Shape;800;g2755dd52900_0_285"/>
            <p:cNvPicPr preferRelativeResize="0"/>
            <p:nvPr/>
          </p:nvPicPr>
          <p:blipFill rotWithShape="1">
            <a:blip r:embed="rId7">
              <a:alphaModFix/>
            </a:blip>
            <a:srcRect b="0" l="0" r="0" t="0"/>
            <a:stretch/>
          </p:blipFill>
          <p:spPr>
            <a:xfrm>
              <a:off x="7143475" y="586288"/>
              <a:ext cx="1120550" cy="1120550"/>
            </a:xfrm>
            <a:prstGeom prst="rect">
              <a:avLst/>
            </a:prstGeom>
            <a:noFill/>
            <a:ln cap="flat" cmpd="sng" w="19050">
              <a:solidFill>
                <a:srgbClr val="980000"/>
              </a:solidFill>
              <a:prstDash val="solid"/>
              <a:round/>
              <a:headEnd len="sm" w="sm" type="none"/>
              <a:tailEnd len="sm" w="sm" type="none"/>
            </a:ln>
          </p:spPr>
        </p:pic>
        <p:pic>
          <p:nvPicPr>
            <p:cNvPr id="801" name="Google Shape;801;g2755dd52900_0_285"/>
            <p:cNvPicPr preferRelativeResize="0"/>
            <p:nvPr/>
          </p:nvPicPr>
          <p:blipFill rotWithShape="1">
            <a:blip r:embed="rId8">
              <a:alphaModFix/>
            </a:blip>
            <a:srcRect b="0" l="0" r="0" t="0"/>
            <a:stretch/>
          </p:blipFill>
          <p:spPr>
            <a:xfrm>
              <a:off x="5420387" y="586288"/>
              <a:ext cx="1120550" cy="1120550"/>
            </a:xfrm>
            <a:prstGeom prst="rect">
              <a:avLst/>
            </a:prstGeom>
            <a:noFill/>
            <a:ln cap="flat" cmpd="sng" w="19050">
              <a:solidFill>
                <a:srgbClr val="980000"/>
              </a:solidFill>
              <a:prstDash val="solid"/>
              <a:round/>
              <a:headEnd len="sm" w="sm" type="none"/>
              <a:tailEnd len="sm" w="sm" type="none"/>
            </a:ln>
          </p:spPr>
        </p:pic>
        <p:pic>
          <p:nvPicPr>
            <p:cNvPr id="802" name="Google Shape;802;g2755dd52900_0_285"/>
            <p:cNvPicPr preferRelativeResize="0"/>
            <p:nvPr/>
          </p:nvPicPr>
          <p:blipFill rotWithShape="1">
            <a:blip r:embed="rId9">
              <a:alphaModFix/>
            </a:blip>
            <a:srcRect b="0" l="0" r="0" t="0"/>
            <a:stretch/>
          </p:blipFill>
          <p:spPr>
            <a:xfrm>
              <a:off x="2965788" y="2085074"/>
              <a:ext cx="1014225" cy="1014202"/>
            </a:xfrm>
            <a:prstGeom prst="rect">
              <a:avLst/>
            </a:prstGeom>
            <a:noFill/>
            <a:ln cap="flat" cmpd="sng" w="19050">
              <a:solidFill>
                <a:srgbClr val="980000"/>
              </a:solidFill>
              <a:prstDash val="solid"/>
              <a:round/>
              <a:headEnd len="sm" w="sm" type="none"/>
              <a:tailEnd len="sm" w="sm" type="none"/>
            </a:ln>
          </p:spPr>
        </p:pic>
        <p:pic>
          <p:nvPicPr>
            <p:cNvPr id="803" name="Google Shape;803;g2755dd52900_0_285"/>
            <p:cNvPicPr preferRelativeResize="0"/>
            <p:nvPr/>
          </p:nvPicPr>
          <p:blipFill rotWithShape="1">
            <a:blip r:embed="rId10">
              <a:alphaModFix/>
            </a:blip>
            <a:srcRect b="0" l="0" r="0" t="0"/>
            <a:stretch/>
          </p:blipFill>
          <p:spPr>
            <a:xfrm>
              <a:off x="6596963" y="2121137"/>
              <a:ext cx="1014225" cy="1014225"/>
            </a:xfrm>
            <a:prstGeom prst="rect">
              <a:avLst/>
            </a:prstGeom>
            <a:noFill/>
            <a:ln cap="flat" cmpd="sng" w="19050">
              <a:solidFill>
                <a:srgbClr val="980000"/>
              </a:solidFill>
              <a:prstDash val="solid"/>
              <a:round/>
              <a:headEnd len="sm" w="sm" type="none"/>
              <a:tailEnd len="sm" w="sm" type="none"/>
            </a:ln>
          </p:spPr>
        </p:pic>
        <p:pic>
          <p:nvPicPr>
            <p:cNvPr id="804" name="Google Shape;804;g2755dd52900_0_285"/>
            <p:cNvPicPr preferRelativeResize="0"/>
            <p:nvPr/>
          </p:nvPicPr>
          <p:blipFill rotWithShape="1">
            <a:blip r:embed="rId11">
              <a:alphaModFix/>
            </a:blip>
            <a:srcRect b="10424" l="0" r="0" t="10423"/>
            <a:stretch/>
          </p:blipFill>
          <p:spPr>
            <a:xfrm>
              <a:off x="4703075" y="2082950"/>
              <a:ext cx="1014223" cy="1014226"/>
            </a:xfrm>
            <a:prstGeom prst="rect">
              <a:avLst/>
            </a:prstGeom>
            <a:noFill/>
            <a:ln cap="flat" cmpd="sng" w="19050">
              <a:solidFill>
                <a:srgbClr val="980000"/>
              </a:solidFill>
              <a:prstDash val="solid"/>
              <a:round/>
              <a:headEnd len="sm" w="sm" type="none"/>
              <a:tailEnd len="sm" w="sm" type="none"/>
            </a:ln>
          </p:spPr>
        </p:pic>
        <p:pic>
          <p:nvPicPr>
            <p:cNvPr id="805" name="Google Shape;805;g2755dd52900_0_285"/>
            <p:cNvPicPr preferRelativeResize="0"/>
            <p:nvPr/>
          </p:nvPicPr>
          <p:blipFill rotWithShape="1">
            <a:blip r:embed="rId12">
              <a:alphaModFix/>
            </a:blip>
            <a:srcRect b="0" l="0" r="0" t="0"/>
            <a:stretch/>
          </p:blipFill>
          <p:spPr>
            <a:xfrm>
              <a:off x="505875" y="586288"/>
              <a:ext cx="1120550" cy="1120550"/>
            </a:xfrm>
            <a:prstGeom prst="rect">
              <a:avLst/>
            </a:prstGeom>
            <a:noFill/>
            <a:ln cap="flat" cmpd="sng" w="19050">
              <a:solidFill>
                <a:srgbClr val="980000"/>
              </a:solidFill>
              <a:prstDash val="solid"/>
              <a:round/>
              <a:headEnd len="sm" w="sm" type="none"/>
              <a:tailEnd len="sm" w="sm" type="none"/>
            </a:ln>
          </p:spPr>
        </p:pic>
        <p:sp>
          <p:nvSpPr>
            <p:cNvPr id="806" name="Google Shape;806;g2755dd52900_0_285"/>
            <p:cNvSpPr txBox="1"/>
            <p:nvPr/>
          </p:nvSpPr>
          <p:spPr>
            <a:xfrm>
              <a:off x="301449" y="1644125"/>
              <a:ext cx="1438200" cy="461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Noah Hansen</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Senior Director</a:t>
              </a:r>
              <a:endParaRPr b="0" i="0" sz="1200" u="none" cap="none" strike="noStrike">
                <a:solidFill>
                  <a:srgbClr val="000000"/>
                </a:solidFill>
                <a:latin typeface="Libre Franklin"/>
                <a:ea typeface="Libre Franklin"/>
                <a:cs typeface="Libre Franklin"/>
                <a:sym typeface="Libre Franklin"/>
              </a:endParaRPr>
            </a:p>
          </p:txBody>
        </p:sp>
        <p:sp>
          <p:nvSpPr>
            <p:cNvPr id="807" name="Google Shape;807;g2755dd52900_0_285"/>
            <p:cNvSpPr txBox="1"/>
            <p:nvPr/>
          </p:nvSpPr>
          <p:spPr>
            <a:xfrm>
              <a:off x="2544550" y="3020000"/>
              <a:ext cx="1856700" cy="461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Alison Peppers</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Intake Coordinator</a:t>
              </a:r>
              <a:endParaRPr b="0" i="0" sz="1200" u="none" cap="none" strike="noStrike">
                <a:solidFill>
                  <a:srgbClr val="000000"/>
                </a:solidFill>
                <a:latin typeface="Libre Franklin"/>
                <a:ea typeface="Libre Franklin"/>
                <a:cs typeface="Libre Franklin"/>
                <a:sym typeface="Libre Franklin"/>
              </a:endParaRPr>
            </a:p>
          </p:txBody>
        </p:sp>
        <p:sp>
          <p:nvSpPr>
            <p:cNvPr id="808" name="Google Shape;808;g2755dd52900_0_285"/>
            <p:cNvSpPr txBox="1"/>
            <p:nvPr/>
          </p:nvSpPr>
          <p:spPr>
            <a:xfrm>
              <a:off x="2000850" y="4357575"/>
              <a:ext cx="1856700" cy="461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Barry Fass-Holmes</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SEVIS Coordinator</a:t>
              </a:r>
              <a:endParaRPr b="0" i="0" sz="1200" u="none" cap="none" strike="noStrike">
                <a:solidFill>
                  <a:srgbClr val="000000"/>
                </a:solidFill>
                <a:latin typeface="Libre Franklin"/>
                <a:ea typeface="Libre Franklin"/>
                <a:cs typeface="Libre Franklin"/>
                <a:sym typeface="Libre Franklin"/>
              </a:endParaRPr>
            </a:p>
          </p:txBody>
        </p:sp>
        <p:sp>
          <p:nvSpPr>
            <p:cNvPr id="809" name="Google Shape;809;g2755dd52900_0_285"/>
            <p:cNvSpPr txBox="1"/>
            <p:nvPr/>
          </p:nvSpPr>
          <p:spPr>
            <a:xfrm>
              <a:off x="3608586" y="1667113"/>
              <a:ext cx="1438200" cy="461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Lisa Lyons</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Sr. Int’l Student Advisor</a:t>
              </a:r>
              <a:endParaRPr b="0" i="0" sz="1200" u="none" cap="none" strike="noStrike">
                <a:solidFill>
                  <a:srgbClr val="000000"/>
                </a:solidFill>
                <a:latin typeface="Libre Franklin"/>
                <a:ea typeface="Libre Franklin"/>
                <a:cs typeface="Libre Franklin"/>
                <a:sym typeface="Libre Franklin"/>
              </a:endParaRPr>
            </a:p>
          </p:txBody>
        </p:sp>
        <p:sp>
          <p:nvSpPr>
            <p:cNvPr id="810" name="Google Shape;810;g2755dd52900_0_285"/>
            <p:cNvSpPr txBox="1"/>
            <p:nvPr/>
          </p:nvSpPr>
          <p:spPr>
            <a:xfrm>
              <a:off x="5263925" y="1644125"/>
              <a:ext cx="1626900" cy="461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Laura Ribitzky </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Int’l Student Advisor</a:t>
              </a:r>
              <a:endParaRPr b="0" i="0" sz="1200" u="none" cap="none" strike="noStrike">
                <a:solidFill>
                  <a:srgbClr val="000000"/>
                </a:solidFill>
                <a:latin typeface="Libre Franklin"/>
                <a:ea typeface="Libre Franklin"/>
                <a:cs typeface="Libre Franklin"/>
                <a:sym typeface="Libre Franklin"/>
              </a:endParaRPr>
            </a:p>
          </p:txBody>
        </p:sp>
        <p:sp>
          <p:nvSpPr>
            <p:cNvPr id="811" name="Google Shape;811;g2755dd52900_0_285"/>
            <p:cNvSpPr txBox="1"/>
            <p:nvPr/>
          </p:nvSpPr>
          <p:spPr>
            <a:xfrm>
              <a:off x="7028924" y="1667125"/>
              <a:ext cx="1504500" cy="461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Isabel Martorell</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Int’l Student Advisor</a:t>
              </a:r>
              <a:endParaRPr b="0" i="0" sz="1200" u="none" cap="none" strike="noStrike">
                <a:solidFill>
                  <a:srgbClr val="000000"/>
                </a:solidFill>
                <a:latin typeface="Libre Franklin"/>
                <a:ea typeface="Libre Franklin"/>
                <a:cs typeface="Libre Franklin"/>
                <a:sym typeface="Libre Franklin"/>
              </a:endParaRPr>
            </a:p>
          </p:txBody>
        </p:sp>
        <p:sp>
          <p:nvSpPr>
            <p:cNvPr id="812" name="Google Shape;812;g2755dd52900_0_285"/>
            <p:cNvSpPr txBox="1"/>
            <p:nvPr/>
          </p:nvSpPr>
          <p:spPr>
            <a:xfrm>
              <a:off x="4211300" y="4175288"/>
              <a:ext cx="843900" cy="404100"/>
            </a:xfrm>
            <a:prstGeom prst="rect">
              <a:avLst/>
            </a:prstGeom>
            <a:solidFill>
              <a:srgbClr val="FFFFF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Libre Franklin"/>
                <a:ea typeface="Libre Franklin"/>
                <a:cs typeface="Libre Franklin"/>
                <a:sym typeface="Libre Franklin"/>
              </a:endParaRPr>
            </a:p>
          </p:txBody>
        </p:sp>
        <p:sp>
          <p:nvSpPr>
            <p:cNvPr id="813" name="Google Shape;813;g2755dd52900_0_285"/>
            <p:cNvSpPr txBox="1"/>
            <p:nvPr/>
          </p:nvSpPr>
          <p:spPr>
            <a:xfrm>
              <a:off x="6175738" y="3048625"/>
              <a:ext cx="18567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Alana Ritchison</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Int’l Student Transition Coord.</a:t>
              </a:r>
              <a:endParaRPr b="0" i="0" sz="1200" u="none" cap="none" strike="noStrike">
                <a:solidFill>
                  <a:srgbClr val="000000"/>
                </a:solidFill>
                <a:latin typeface="Libre Franklin"/>
                <a:ea typeface="Libre Franklin"/>
                <a:cs typeface="Libre Franklin"/>
                <a:sym typeface="Libre Franklin"/>
              </a:endParaRPr>
            </a:p>
          </p:txBody>
        </p:sp>
        <p:sp>
          <p:nvSpPr>
            <p:cNvPr id="814" name="Google Shape;814;g2755dd52900_0_285"/>
            <p:cNvSpPr txBox="1"/>
            <p:nvPr/>
          </p:nvSpPr>
          <p:spPr>
            <a:xfrm>
              <a:off x="4319025" y="3048613"/>
              <a:ext cx="18567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Vanessa Fennell</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Sponsored Student Coord.</a:t>
              </a:r>
              <a:endParaRPr b="0" i="0" sz="1200" u="none" cap="none" strike="noStrike">
                <a:solidFill>
                  <a:srgbClr val="000000"/>
                </a:solidFill>
                <a:latin typeface="Libre Franklin"/>
                <a:ea typeface="Libre Franklin"/>
                <a:cs typeface="Libre Franklin"/>
                <a:sym typeface="Libre Franklin"/>
              </a:endParaRPr>
            </a:p>
          </p:txBody>
        </p:sp>
        <p:sp>
          <p:nvSpPr>
            <p:cNvPr id="815" name="Google Shape;815;g2755dd52900_0_285"/>
            <p:cNvSpPr txBox="1"/>
            <p:nvPr/>
          </p:nvSpPr>
          <p:spPr>
            <a:xfrm>
              <a:off x="1953249" y="1644124"/>
              <a:ext cx="1438200" cy="461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Ricky Paniagua</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Assistant Director</a:t>
              </a:r>
              <a:endParaRPr b="0" i="0" sz="1200" u="none" cap="none" strike="noStrike">
                <a:solidFill>
                  <a:srgbClr val="000000"/>
                </a:solidFill>
                <a:latin typeface="Libre Franklin"/>
                <a:ea typeface="Libre Franklin"/>
                <a:cs typeface="Libre Franklin"/>
                <a:sym typeface="Libre Franklin"/>
              </a:endParaRPr>
            </a:p>
          </p:txBody>
        </p:sp>
        <p:pic>
          <p:nvPicPr>
            <p:cNvPr id="816" name="Google Shape;816;g2755dd52900_0_285"/>
            <p:cNvPicPr preferRelativeResize="0"/>
            <p:nvPr/>
          </p:nvPicPr>
          <p:blipFill rotWithShape="1">
            <a:blip r:embed="rId13">
              <a:alphaModFix/>
            </a:blip>
            <a:srcRect b="0" l="0" r="0" t="0"/>
            <a:stretch/>
          </p:blipFill>
          <p:spPr>
            <a:xfrm>
              <a:off x="2544550" y="3477525"/>
              <a:ext cx="769337" cy="923200"/>
            </a:xfrm>
            <a:prstGeom prst="rect">
              <a:avLst/>
            </a:prstGeom>
            <a:noFill/>
            <a:ln cap="flat" cmpd="sng" w="19050">
              <a:solidFill>
                <a:srgbClr val="980000"/>
              </a:solidFill>
              <a:prstDash val="solid"/>
              <a:round/>
              <a:headEnd len="sm" w="sm" type="none"/>
              <a:tailEnd len="sm" w="sm" type="none"/>
            </a:ln>
          </p:spPr>
        </p:pic>
      </p:grpSp>
      <p:sp>
        <p:nvSpPr>
          <p:cNvPr id="817" name="Google Shape;817;g2755dd52900_0_285"/>
          <p:cNvSpPr txBox="1"/>
          <p:nvPr/>
        </p:nvSpPr>
        <p:spPr>
          <a:xfrm>
            <a:off x="4250067" y="0"/>
            <a:ext cx="47136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ISC Staff</a:t>
            </a:r>
            <a:endParaRPr b="1" i="0" sz="3700" u="none" cap="none" strike="noStrike">
              <a:solidFill>
                <a:srgbClr val="CC0000"/>
              </a:solidFill>
              <a:latin typeface="Arial"/>
              <a:ea typeface="Arial"/>
              <a:cs typeface="Arial"/>
              <a:sym typeface="Arial"/>
            </a:endParaRPr>
          </a:p>
        </p:txBody>
      </p:sp>
      <p:pic>
        <p:nvPicPr>
          <p:cNvPr id="818" name="Google Shape;818;g2755dd52900_0_285"/>
          <p:cNvPicPr preferRelativeResize="0"/>
          <p:nvPr/>
        </p:nvPicPr>
        <p:blipFill rotWithShape="1">
          <a:blip r:embed="rId14">
            <a:alphaModFix/>
          </a:blip>
          <a:srcRect b="13274" l="3206" r="5958" t="14580"/>
          <a:stretch/>
        </p:blipFill>
        <p:spPr>
          <a:xfrm>
            <a:off x="1824100" y="2773817"/>
            <a:ext cx="1237325" cy="1310367"/>
          </a:xfrm>
          <a:prstGeom prst="rect">
            <a:avLst/>
          </a:prstGeom>
          <a:noFill/>
          <a:ln cap="flat" cmpd="sng" w="19050">
            <a:solidFill>
              <a:srgbClr val="970C23"/>
            </a:solidFill>
            <a:prstDash val="solid"/>
            <a:round/>
            <a:headEnd len="sm" w="sm" type="none"/>
            <a:tailEnd len="sm" w="sm" type="none"/>
          </a:ln>
        </p:spPr>
      </p:pic>
      <p:sp>
        <p:nvSpPr>
          <p:cNvPr id="819" name="Google Shape;819;g2755dd52900_0_285"/>
          <p:cNvSpPr txBox="1"/>
          <p:nvPr/>
        </p:nvSpPr>
        <p:spPr>
          <a:xfrm>
            <a:off x="1237766" y="3999433"/>
            <a:ext cx="2409900" cy="615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Clarissa Fontanilla-Fajardo</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Int’l Student  Services Advisor</a:t>
            </a:r>
            <a:endParaRPr b="0" i="0" sz="1200" u="none" cap="none" strike="noStrike">
              <a:solidFill>
                <a:srgbClr val="000000"/>
              </a:solidFill>
              <a:latin typeface="Libre Franklin"/>
              <a:ea typeface="Libre Franklin"/>
              <a:cs typeface="Libre Franklin"/>
              <a:sym typeface="Libre Franklin"/>
            </a:endParaRPr>
          </a:p>
        </p:txBody>
      </p:sp>
      <p:pic>
        <p:nvPicPr>
          <p:cNvPr id="820" name="Google Shape;820;g2755dd52900_0_285"/>
          <p:cNvPicPr preferRelativeResize="0"/>
          <p:nvPr/>
        </p:nvPicPr>
        <p:blipFill rotWithShape="1">
          <a:blip r:embed="rId15">
            <a:alphaModFix/>
          </a:blip>
          <a:srcRect b="0" l="28217" r="0" t="0"/>
          <a:stretch/>
        </p:blipFill>
        <p:spPr>
          <a:xfrm>
            <a:off x="7037700" y="4603833"/>
            <a:ext cx="1237332" cy="1151517"/>
          </a:xfrm>
          <a:prstGeom prst="rect">
            <a:avLst/>
          </a:prstGeom>
          <a:noFill/>
          <a:ln cap="flat" cmpd="sng" w="19050">
            <a:solidFill>
              <a:srgbClr val="970C23"/>
            </a:solidFill>
            <a:prstDash val="solid"/>
            <a:round/>
            <a:headEnd len="sm" w="sm" type="none"/>
            <a:tailEnd len="sm" w="sm" type="none"/>
          </a:ln>
        </p:spPr>
      </p:pic>
      <p:sp>
        <p:nvSpPr>
          <p:cNvPr id="821" name="Google Shape;821;g2755dd52900_0_285"/>
          <p:cNvSpPr txBox="1"/>
          <p:nvPr/>
        </p:nvSpPr>
        <p:spPr>
          <a:xfrm>
            <a:off x="6418567" y="5671200"/>
            <a:ext cx="2475600" cy="615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Libre Franklin"/>
                <a:ea typeface="Libre Franklin"/>
                <a:cs typeface="Libre Franklin"/>
                <a:sym typeface="Libre Franklin"/>
              </a:rPr>
              <a:t>Michael Moak</a:t>
            </a:r>
            <a:endParaRPr b="1" i="0" sz="1200" u="none" cap="none" strike="noStrike">
              <a:solidFill>
                <a:srgbClr val="0000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Franklin"/>
                <a:ea typeface="Libre Franklin"/>
                <a:cs typeface="Libre Franklin"/>
                <a:sym typeface="Libre Franklin"/>
              </a:rPr>
              <a:t>Int’l Student Retention Coord.</a:t>
            </a:r>
            <a:endParaRPr b="0" i="0" sz="1200" u="none" cap="none" strike="noStrike">
              <a:solidFill>
                <a:srgbClr val="000000"/>
              </a:solidFill>
              <a:latin typeface="Libre Franklin"/>
              <a:ea typeface="Libre Franklin"/>
              <a:cs typeface="Libre Franklin"/>
              <a:sym typeface="Libre Frankli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g2755dd52900_0_317"/>
          <p:cNvPicPr preferRelativeResize="0"/>
          <p:nvPr/>
        </p:nvPicPr>
        <p:blipFill rotWithShape="1">
          <a:blip r:embed="rId3">
            <a:alphaModFix/>
          </a:blip>
          <a:srcRect b="0" l="0" r="0" t="92219"/>
          <a:stretch/>
        </p:blipFill>
        <p:spPr>
          <a:xfrm>
            <a:off x="0" y="409467"/>
            <a:ext cx="12192000" cy="533600"/>
          </a:xfrm>
          <a:prstGeom prst="rect">
            <a:avLst/>
          </a:prstGeom>
          <a:noFill/>
          <a:ln>
            <a:noFill/>
          </a:ln>
        </p:spPr>
      </p:pic>
      <p:sp>
        <p:nvSpPr>
          <p:cNvPr id="827" name="Google Shape;827;g2755dd52900_0_317"/>
          <p:cNvSpPr txBox="1"/>
          <p:nvPr/>
        </p:nvSpPr>
        <p:spPr>
          <a:xfrm>
            <a:off x="78933" y="388867"/>
            <a:ext cx="12192000" cy="569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Georgia"/>
                <a:ea typeface="Georgia"/>
                <a:cs typeface="Georgia"/>
                <a:sym typeface="Georgia"/>
              </a:rPr>
              <a:t>ISC Services Access</a:t>
            </a:r>
            <a:endParaRPr b="1" i="0" sz="2100" u="none" cap="none" strike="noStrike">
              <a:solidFill>
                <a:schemeClr val="lt1"/>
              </a:solidFill>
              <a:latin typeface="Georgia"/>
              <a:ea typeface="Georgia"/>
              <a:cs typeface="Georgia"/>
              <a:sym typeface="Georgia"/>
            </a:endParaRPr>
          </a:p>
        </p:txBody>
      </p:sp>
      <p:sp>
        <p:nvSpPr>
          <p:cNvPr id="828" name="Google Shape;828;g2755dd52900_0_317"/>
          <p:cNvSpPr txBox="1"/>
          <p:nvPr/>
        </p:nvSpPr>
        <p:spPr>
          <a:xfrm>
            <a:off x="444567" y="963667"/>
            <a:ext cx="4996500" cy="2570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highlight>
                  <a:srgbClr val="FFFFFF"/>
                </a:highlight>
                <a:latin typeface="Libre Franklin"/>
                <a:ea typeface="Libre Franklin"/>
                <a:cs typeface="Libre Franklin"/>
                <a:sym typeface="Libre Franklin"/>
              </a:rPr>
              <a:t>Office Hours</a:t>
            </a:r>
            <a:endParaRPr b="1" i="0" sz="2100" u="none" cap="none" strike="noStrike">
              <a:solidFill>
                <a:srgbClr val="000000"/>
              </a:solidFill>
              <a:highlight>
                <a:srgbClr val="FFFFFF"/>
              </a:highlight>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000000"/>
              </a:solidFill>
              <a:highlight>
                <a:srgbClr val="FFFFFF"/>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rgbClr val="2A2A2A"/>
              </a:buClr>
              <a:buSzPts val="1900"/>
              <a:buFont typeface="Merriweather Sans"/>
              <a:buChar char="●"/>
            </a:pPr>
            <a:r>
              <a:rPr b="1" i="0" lang="en-US" sz="1900" u="none" cap="none" strike="noStrike">
                <a:solidFill>
                  <a:srgbClr val="2A2A2A"/>
                </a:solidFill>
                <a:highlight>
                  <a:srgbClr val="FFFFFF"/>
                </a:highlight>
                <a:latin typeface="Libre Franklin"/>
                <a:ea typeface="Libre Franklin"/>
                <a:cs typeface="Libre Franklin"/>
                <a:sym typeface="Libre Franklin"/>
              </a:rPr>
              <a:t>In-person office hours:</a:t>
            </a:r>
            <a:r>
              <a:rPr b="0" i="0" lang="en-US" sz="1900" u="none" cap="none" strike="noStrike">
                <a:solidFill>
                  <a:srgbClr val="2A2A2A"/>
                </a:solidFill>
                <a:highlight>
                  <a:srgbClr val="FFFFFF"/>
                </a:highlight>
                <a:latin typeface="Libre Franklin"/>
                <a:ea typeface="Libre Franklin"/>
                <a:cs typeface="Libre Franklin"/>
                <a:sym typeface="Libre Franklin"/>
              </a:rPr>
              <a:t> Monday to Friday, 9:00am-4:00pm</a:t>
            </a:r>
            <a:endParaRPr b="0" i="0" sz="1900" u="none" cap="none" strike="noStrike">
              <a:solidFill>
                <a:srgbClr val="2A2A2A"/>
              </a:solidFill>
              <a:highlight>
                <a:srgbClr val="FFFFFF"/>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rgbClr val="2A2A2A"/>
              </a:buClr>
              <a:buSzPts val="1900"/>
              <a:buFont typeface="Merriweather Sans"/>
              <a:buChar char="●"/>
            </a:pPr>
            <a:r>
              <a:rPr b="1" i="0" lang="en-US" sz="1900" u="none" cap="none" strike="noStrike">
                <a:solidFill>
                  <a:srgbClr val="2A2A2A"/>
                </a:solidFill>
                <a:highlight>
                  <a:srgbClr val="FFFFFF"/>
                </a:highlight>
                <a:latin typeface="Libre Franklin"/>
                <a:ea typeface="Libre Franklin"/>
                <a:cs typeface="Libre Franklin"/>
                <a:sym typeface="Libre Franklin"/>
              </a:rPr>
              <a:t>Virtual Office Hours</a:t>
            </a:r>
            <a:r>
              <a:rPr b="0" i="0" lang="en-US" sz="1900" u="none" cap="none" strike="noStrike">
                <a:solidFill>
                  <a:srgbClr val="2A2A2A"/>
                </a:solidFill>
                <a:highlight>
                  <a:srgbClr val="FFFFFF"/>
                </a:highlight>
                <a:latin typeface="Libre Franklin"/>
                <a:ea typeface="Libre Franklin"/>
                <a:cs typeface="Libre Franklin"/>
                <a:sym typeface="Libre Franklin"/>
              </a:rPr>
              <a:t> (Live Chat):  Monday - Friday: 9:00am-12:00pm // 1:00pm-4:00pm </a:t>
            </a:r>
            <a:r>
              <a:rPr b="0" i="1" lang="en-US" sz="1900" u="none" cap="none" strike="noStrike">
                <a:solidFill>
                  <a:srgbClr val="C41230"/>
                </a:solidFill>
                <a:highlight>
                  <a:schemeClr val="lt1"/>
                </a:highlight>
                <a:latin typeface="Libre Franklin"/>
                <a:ea typeface="Libre Franklin"/>
                <a:cs typeface="Libre Franklin"/>
                <a:sym typeface="Libre Franklin"/>
              </a:rPr>
              <a:t>Except Holidays</a:t>
            </a:r>
            <a:endParaRPr b="0" i="0" sz="1900" u="none" cap="none" strike="noStrike">
              <a:solidFill>
                <a:srgbClr val="2A2A2A"/>
              </a:solidFill>
              <a:highlight>
                <a:srgbClr val="FFFFFF"/>
              </a:highlight>
              <a:latin typeface="Libre Franklin"/>
              <a:ea typeface="Libre Franklin"/>
              <a:cs typeface="Libre Franklin"/>
              <a:sym typeface="Libre Franklin"/>
            </a:endParaRPr>
          </a:p>
          <a:p>
            <a:pPr indent="0" lvl="0" marL="6096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515151"/>
              </a:solidFill>
              <a:latin typeface="Libre Franklin"/>
              <a:ea typeface="Libre Franklin"/>
              <a:cs typeface="Libre Franklin"/>
              <a:sym typeface="Libre Franklin"/>
            </a:endParaRPr>
          </a:p>
        </p:txBody>
      </p:sp>
      <p:cxnSp>
        <p:nvCxnSpPr>
          <p:cNvPr id="829" name="Google Shape;829;g2755dd52900_0_317"/>
          <p:cNvCxnSpPr/>
          <p:nvPr/>
        </p:nvCxnSpPr>
        <p:spPr>
          <a:xfrm>
            <a:off x="769733" y="4426433"/>
            <a:ext cx="10810500" cy="11700"/>
          </a:xfrm>
          <a:prstGeom prst="straightConnector1">
            <a:avLst/>
          </a:prstGeom>
          <a:noFill/>
          <a:ln cap="flat" cmpd="sng" w="38100">
            <a:solidFill>
              <a:schemeClr val="dk2"/>
            </a:solidFill>
            <a:prstDash val="solid"/>
            <a:round/>
            <a:headEnd len="sm" w="sm" type="none"/>
            <a:tailEnd len="sm" w="sm" type="none"/>
          </a:ln>
        </p:spPr>
      </p:cxnSp>
      <p:cxnSp>
        <p:nvCxnSpPr>
          <p:cNvPr id="830" name="Google Shape;830;g2755dd52900_0_317"/>
          <p:cNvCxnSpPr/>
          <p:nvPr/>
        </p:nvCxnSpPr>
        <p:spPr>
          <a:xfrm>
            <a:off x="5699067" y="1157567"/>
            <a:ext cx="45900" cy="5503200"/>
          </a:xfrm>
          <a:prstGeom prst="straightConnector1">
            <a:avLst/>
          </a:prstGeom>
          <a:noFill/>
          <a:ln cap="flat" cmpd="sng" w="38100">
            <a:solidFill>
              <a:schemeClr val="dk2"/>
            </a:solidFill>
            <a:prstDash val="solid"/>
            <a:round/>
            <a:headEnd len="sm" w="sm" type="none"/>
            <a:tailEnd len="sm" w="sm" type="none"/>
          </a:ln>
        </p:spPr>
      </p:cxnSp>
      <p:sp>
        <p:nvSpPr>
          <p:cNvPr id="831" name="Google Shape;831;g2755dd52900_0_317"/>
          <p:cNvSpPr txBox="1"/>
          <p:nvPr/>
        </p:nvSpPr>
        <p:spPr>
          <a:xfrm>
            <a:off x="6096000" y="1028167"/>
            <a:ext cx="5348100" cy="2940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highlight>
                  <a:schemeClr val="lt1"/>
                </a:highlight>
                <a:latin typeface="Libre Franklin"/>
                <a:ea typeface="Libre Franklin"/>
                <a:cs typeface="Libre Franklin"/>
                <a:sym typeface="Libre Franklin"/>
              </a:rPr>
              <a:t>Open Advising Hours </a:t>
            </a:r>
            <a:endParaRPr b="1" i="0" sz="2100" u="none" cap="none" strike="noStrike">
              <a:solidFill>
                <a:schemeClr val="dk1"/>
              </a:solidFill>
              <a:highlight>
                <a:schemeClr val="lt1"/>
              </a:highlight>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chemeClr val="dk1"/>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3 days per week</a:t>
            </a:r>
            <a:endParaRPr b="0" i="0" sz="19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chemeClr val="dk1"/>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Virtual and in-person options</a:t>
            </a:r>
            <a:endParaRPr b="0" i="0" sz="19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chemeClr val="dk1"/>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10-minute consultation / no appointment</a:t>
            </a:r>
            <a:endParaRPr b="0" i="0" sz="19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chemeClr val="dk1"/>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First-come, first-served</a:t>
            </a:r>
            <a:endParaRPr b="0" i="0" sz="19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chemeClr val="dk1"/>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Visit </a:t>
            </a:r>
            <a:r>
              <a:rPr b="1" i="0" lang="en-US" sz="1900" u="sng" cap="none" strike="noStrike">
                <a:solidFill>
                  <a:schemeClr val="accent5"/>
                </a:solidFill>
                <a:highlight>
                  <a:schemeClr val="lt1"/>
                </a:highlight>
                <a:latin typeface="Libre Franklin"/>
                <a:ea typeface="Libre Franklin"/>
                <a:cs typeface="Libre Franklin"/>
                <a:sym typeface="Libre Franklin"/>
                <a:hlinkClick r:id="rId4">
                  <a:extLst>
                    <a:ext uri="{A12FA001-AC4F-418D-AE19-62706E023703}">
                      <ahyp:hlinkClr val="tx"/>
                    </a:ext>
                  </a:extLst>
                </a:hlinkClick>
              </a:rPr>
              <a:t>ISC Calendar</a:t>
            </a:r>
            <a:r>
              <a:rPr b="0" i="0" lang="en-US" sz="1900" u="none" cap="none" strike="noStrike">
                <a:solidFill>
                  <a:schemeClr val="dk1"/>
                </a:solidFill>
                <a:highlight>
                  <a:schemeClr val="lt1"/>
                </a:highlight>
                <a:latin typeface="Libre Franklin"/>
                <a:ea typeface="Libre Franklin"/>
                <a:cs typeface="Libre Franklin"/>
                <a:sym typeface="Libre Franklin"/>
              </a:rPr>
              <a:t> for Open Advising Schedule</a:t>
            </a:r>
            <a:endParaRPr b="0" i="0" sz="2500" u="none" cap="none" strike="noStrike">
              <a:solidFill>
                <a:srgbClr val="515151"/>
              </a:solidFill>
              <a:latin typeface="Libre Franklin"/>
              <a:ea typeface="Libre Franklin"/>
              <a:cs typeface="Libre Franklin"/>
              <a:sym typeface="Libre Franklin"/>
            </a:endParaRPr>
          </a:p>
        </p:txBody>
      </p:sp>
      <p:sp>
        <p:nvSpPr>
          <p:cNvPr id="832" name="Google Shape;832;g2755dd52900_0_317"/>
          <p:cNvSpPr txBox="1"/>
          <p:nvPr/>
        </p:nvSpPr>
        <p:spPr>
          <a:xfrm>
            <a:off x="717833" y="4550967"/>
            <a:ext cx="4996500" cy="1770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highlight>
                  <a:schemeClr val="lt1"/>
                </a:highlight>
                <a:latin typeface="Libre Franklin"/>
                <a:ea typeface="Libre Franklin"/>
                <a:cs typeface="Libre Franklin"/>
                <a:sym typeface="Libre Franklin"/>
              </a:rPr>
              <a:t>Online Document Requests</a:t>
            </a:r>
            <a:endParaRPr b="1" i="0" sz="2100" u="none" cap="none" strike="noStrike">
              <a:solidFill>
                <a:schemeClr val="dk1"/>
              </a:solidFill>
              <a:highlight>
                <a:schemeClr val="lt1"/>
              </a:highlight>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rgbClr val="000000"/>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I-20 Program Extensions, Work Authorization, Travel signatures, etc. </a:t>
            </a:r>
            <a:endParaRPr b="0" i="0" sz="19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rgbClr val="000000"/>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Submit via </a:t>
            </a:r>
            <a:r>
              <a:rPr b="1" i="0" lang="en-US" sz="1900" u="sng" cap="none" strike="noStrike">
                <a:solidFill>
                  <a:schemeClr val="accent5"/>
                </a:solidFill>
                <a:highlight>
                  <a:schemeClr val="lt1"/>
                </a:highlight>
                <a:latin typeface="Libre Franklin"/>
                <a:ea typeface="Libre Franklin"/>
                <a:cs typeface="Libre Franklin"/>
                <a:sym typeface="Libre Franklin"/>
                <a:hlinkClick r:id="rId5">
                  <a:extLst>
                    <a:ext uri="{A12FA001-AC4F-418D-AE19-62706E023703}">
                      <ahyp:hlinkClr val="tx"/>
                    </a:ext>
                  </a:extLst>
                </a:hlinkClick>
              </a:rPr>
              <a:t>online request forms</a:t>
            </a:r>
            <a:endParaRPr b="0" i="0" sz="1900" u="none" cap="none" strike="noStrike">
              <a:solidFill>
                <a:srgbClr val="000000"/>
              </a:solidFill>
              <a:latin typeface="Arial"/>
              <a:ea typeface="Arial"/>
              <a:cs typeface="Arial"/>
              <a:sym typeface="Arial"/>
            </a:endParaRPr>
          </a:p>
        </p:txBody>
      </p:sp>
      <p:sp>
        <p:nvSpPr>
          <p:cNvPr id="833" name="Google Shape;833;g2755dd52900_0_317"/>
          <p:cNvSpPr txBox="1"/>
          <p:nvPr/>
        </p:nvSpPr>
        <p:spPr>
          <a:xfrm>
            <a:off x="6216867" y="4572567"/>
            <a:ext cx="5227200" cy="209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highlight>
                  <a:schemeClr val="lt1"/>
                </a:highlight>
                <a:latin typeface="Libre Franklin"/>
                <a:ea typeface="Libre Franklin"/>
                <a:cs typeface="Libre Franklin"/>
                <a:sym typeface="Libre Franklin"/>
              </a:rPr>
              <a:t>Appointment Scheduling, Workshops,  Cultural and Social hours, and more….</a:t>
            </a:r>
            <a:endParaRPr b="1" i="0" sz="2100" u="none" cap="none" strike="noStrike">
              <a:solidFill>
                <a:schemeClr val="dk1"/>
              </a:solidFill>
              <a:highlight>
                <a:schemeClr val="lt1"/>
              </a:highlight>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highlight>
                <a:schemeClr val="lt1"/>
              </a:highlight>
              <a:latin typeface="Libre Franklin"/>
              <a:ea typeface="Libre Franklin"/>
              <a:cs typeface="Libre Franklin"/>
              <a:sym typeface="Libre Franklin"/>
            </a:endParaRPr>
          </a:p>
          <a:p>
            <a:pPr indent="-425450" lvl="0" marL="609600" marR="0" rtl="0" algn="l">
              <a:lnSpc>
                <a:spcPct val="100000"/>
              </a:lnSpc>
              <a:spcBef>
                <a:spcPts val="0"/>
              </a:spcBef>
              <a:spcAft>
                <a:spcPts val="0"/>
              </a:spcAft>
              <a:buClr>
                <a:srgbClr val="000000"/>
              </a:buClr>
              <a:buSzPts val="1900"/>
              <a:buFont typeface="Libre Franklin"/>
              <a:buChar char="●"/>
            </a:pPr>
            <a:r>
              <a:rPr b="0" i="0" lang="en-US" sz="1900" u="none" cap="none" strike="noStrike">
                <a:solidFill>
                  <a:schemeClr val="dk1"/>
                </a:solidFill>
                <a:highlight>
                  <a:schemeClr val="lt1"/>
                </a:highlight>
                <a:latin typeface="Libre Franklin"/>
                <a:ea typeface="Libre Franklin"/>
                <a:cs typeface="Libre Franklin"/>
                <a:sym typeface="Libre Franklin"/>
              </a:rPr>
              <a:t>Visit </a:t>
            </a:r>
            <a:r>
              <a:rPr b="1" i="0" lang="en-US" sz="1900" u="sng" cap="none" strike="noStrike">
                <a:solidFill>
                  <a:srgbClr val="0000FF"/>
                </a:solidFill>
                <a:highlight>
                  <a:schemeClr val="lt1"/>
                </a:highlight>
                <a:latin typeface="Libre Franklin"/>
                <a:ea typeface="Libre Franklin"/>
                <a:cs typeface="Libre Franklin"/>
                <a:sym typeface="Libre Franklin"/>
              </a:rPr>
              <a:t>sdsu.edu/isc</a:t>
            </a:r>
            <a:r>
              <a:rPr b="0" i="0" lang="en-US" sz="1900" u="none" cap="none" strike="noStrike">
                <a:solidFill>
                  <a:schemeClr val="dk1"/>
                </a:solidFill>
                <a:highlight>
                  <a:schemeClr val="lt1"/>
                </a:highlight>
                <a:latin typeface="Libre Franklin"/>
                <a:ea typeface="Libre Franklin"/>
                <a:cs typeface="Libre Franklin"/>
                <a:sym typeface="Libre Franklin"/>
              </a:rPr>
              <a:t> for further details of all services offered to international students</a:t>
            </a:r>
            <a:endParaRPr b="0" i="0" sz="1900" u="none" cap="none" strike="noStrike">
              <a:solidFill>
                <a:srgbClr val="000000"/>
              </a:solidFill>
              <a:latin typeface="Arial"/>
              <a:ea typeface="Arial"/>
              <a:cs typeface="Arial"/>
              <a:sym typeface="Arial"/>
            </a:endParaRPr>
          </a:p>
        </p:txBody>
      </p:sp>
      <p:sp>
        <p:nvSpPr>
          <p:cNvPr id="834" name="Google Shape;834;g2755dd52900_0_317"/>
          <p:cNvSpPr txBox="1"/>
          <p:nvPr/>
        </p:nvSpPr>
        <p:spPr>
          <a:xfrm>
            <a:off x="-1429667" y="544800"/>
            <a:ext cx="6191700" cy="461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2755dd52900_0_317"/>
          <p:cNvSpPr/>
          <p:nvPr/>
        </p:nvSpPr>
        <p:spPr>
          <a:xfrm>
            <a:off x="1124633" y="3268267"/>
            <a:ext cx="3851100" cy="9213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500"/>
              <a:buFont typeface="Arial"/>
              <a:buNone/>
            </a:pPr>
            <a:r>
              <a:rPr b="1" i="0" lang="en-US" sz="1900" u="none" cap="none" strike="noStrike">
                <a:solidFill>
                  <a:schemeClr val="lt1"/>
                </a:solidFill>
                <a:latin typeface="Arial"/>
                <a:ea typeface="Arial"/>
                <a:cs typeface="Arial"/>
                <a:sym typeface="Arial"/>
              </a:rPr>
              <a:t>When contacting the ISC: Always provide your RedID</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2755dd52900_0_33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841" name="Google Shape;841;g2755dd52900_0_33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842" name="Google Shape;842;g2755dd52900_0_33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43" name="Google Shape;843;g2755dd52900_0_330"/>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844" name="Google Shape;844;g2755dd52900_0_330"/>
          <p:cNvSpPr txBox="1"/>
          <p:nvPr/>
        </p:nvSpPr>
        <p:spPr>
          <a:xfrm>
            <a:off x="2782567" y="2355933"/>
            <a:ext cx="6617700" cy="1569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Arial"/>
                <a:ea typeface="Arial"/>
                <a:cs typeface="Arial"/>
                <a:sym typeface="Arial"/>
              </a:rPr>
              <a:t>Maintaining Your F-1 Status</a:t>
            </a:r>
            <a:endParaRPr b="1" i="0" sz="45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1458e67a27b_0_101"/>
          <p:cNvSpPr txBox="1"/>
          <p:nvPr>
            <p:ph type="title"/>
          </p:nvPr>
        </p:nvSpPr>
        <p:spPr>
          <a:xfrm>
            <a:off x="2294632" y="5399362"/>
            <a:ext cx="6466500" cy="1078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62500"/>
              <a:buNone/>
            </a:pPr>
            <a:r>
              <a:rPr lang="en-US"/>
              <a:t>the Fowler Graduate Programs Team</a:t>
            </a:r>
            <a:endParaRPr/>
          </a:p>
          <a:p>
            <a:pPr indent="0" lvl="0" marL="0" rtl="0" algn="l">
              <a:lnSpc>
                <a:spcPct val="90000"/>
              </a:lnSpc>
              <a:spcBef>
                <a:spcPts val="0"/>
              </a:spcBef>
              <a:spcAft>
                <a:spcPts val="0"/>
              </a:spcAft>
              <a:buSzPct val="62500"/>
              <a:buNone/>
            </a:pPr>
            <a:r>
              <a:t/>
            </a:r>
            <a:endParaRPr/>
          </a:p>
        </p:txBody>
      </p:sp>
      <p:grpSp>
        <p:nvGrpSpPr>
          <p:cNvPr id="551" name="Google Shape;551;g1458e67a27b_0_101"/>
          <p:cNvGrpSpPr/>
          <p:nvPr/>
        </p:nvGrpSpPr>
        <p:grpSpPr>
          <a:xfrm>
            <a:off x="568709" y="966769"/>
            <a:ext cx="2378700" cy="3882182"/>
            <a:chOff x="2321309" y="890569"/>
            <a:chExt cx="2378700" cy="3882182"/>
          </a:xfrm>
        </p:grpSpPr>
        <p:pic>
          <p:nvPicPr>
            <p:cNvPr id="552" name="Google Shape;552;g1458e67a27b_0_101"/>
            <p:cNvPicPr preferRelativeResize="0"/>
            <p:nvPr/>
          </p:nvPicPr>
          <p:blipFill rotWithShape="1">
            <a:blip r:embed="rId3">
              <a:alphaModFix/>
            </a:blip>
            <a:srcRect b="0" l="0" r="0" t="0"/>
            <a:stretch/>
          </p:blipFill>
          <p:spPr>
            <a:xfrm>
              <a:off x="2321309" y="890569"/>
              <a:ext cx="2378700" cy="2471700"/>
            </a:xfrm>
            <a:prstGeom prst="ellipse">
              <a:avLst/>
            </a:prstGeom>
            <a:noFill/>
            <a:ln>
              <a:noFill/>
            </a:ln>
          </p:spPr>
        </p:pic>
        <p:sp>
          <p:nvSpPr>
            <p:cNvPr id="553" name="Google Shape;553;g1458e67a27b_0_101"/>
            <p:cNvSpPr txBox="1"/>
            <p:nvPr/>
          </p:nvSpPr>
          <p:spPr>
            <a:xfrm>
              <a:off x="2601369" y="3664551"/>
              <a:ext cx="181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Diane </a:t>
              </a:r>
              <a:br>
                <a:rPr b="0" i="0" lang="en-US" sz="2000" u="none" cap="none" strike="noStrike">
                  <a:solidFill>
                    <a:srgbClr val="000000"/>
                  </a:solidFill>
                  <a:latin typeface="Proxima Nova"/>
                  <a:ea typeface="Proxima Nova"/>
                  <a:cs typeface="Proxima Nova"/>
                  <a:sym typeface="Proxima Nova"/>
                </a:rPr>
              </a:br>
              <a:r>
                <a:rPr b="0" i="0" lang="en-US" sz="2000" u="none" cap="none" strike="noStrike">
                  <a:solidFill>
                    <a:srgbClr val="000000"/>
                  </a:solidFill>
                  <a:latin typeface="Proxima Nova"/>
                  <a:ea typeface="Proxima Nova"/>
                  <a:cs typeface="Proxima Nova"/>
                  <a:sym typeface="Proxima Nova"/>
                </a:rPr>
                <a:t>Coning, M.Ed.</a:t>
              </a:r>
              <a:endParaRPr b="0" i="0" sz="20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MBA advisor</a:t>
              </a:r>
              <a:endParaRPr b="0" i="0" sz="2000" u="none" cap="none" strike="noStrike">
                <a:solidFill>
                  <a:srgbClr val="000000"/>
                </a:solidFill>
                <a:latin typeface="Proxima Nova"/>
                <a:ea typeface="Proxima Nova"/>
                <a:cs typeface="Proxima Nova"/>
                <a:sym typeface="Proxima Nova"/>
              </a:endParaRPr>
            </a:p>
          </p:txBody>
        </p:sp>
      </p:grpSp>
      <p:grpSp>
        <p:nvGrpSpPr>
          <p:cNvPr id="554" name="Google Shape;554;g1458e67a27b_0_101"/>
          <p:cNvGrpSpPr/>
          <p:nvPr/>
        </p:nvGrpSpPr>
        <p:grpSpPr>
          <a:xfrm>
            <a:off x="3349017" y="948283"/>
            <a:ext cx="2533833" cy="3872967"/>
            <a:chOff x="4720617" y="872083"/>
            <a:chExt cx="2533833" cy="3872967"/>
          </a:xfrm>
        </p:grpSpPr>
        <p:pic>
          <p:nvPicPr>
            <p:cNvPr id="555" name="Google Shape;555;g1458e67a27b_0_101"/>
            <p:cNvPicPr preferRelativeResize="0"/>
            <p:nvPr/>
          </p:nvPicPr>
          <p:blipFill rotWithShape="1">
            <a:blip r:embed="rId4">
              <a:alphaModFix/>
            </a:blip>
            <a:srcRect b="0" l="0" r="0" t="0"/>
            <a:stretch/>
          </p:blipFill>
          <p:spPr>
            <a:xfrm>
              <a:off x="4720617" y="872083"/>
              <a:ext cx="2440200" cy="2440200"/>
            </a:xfrm>
            <a:prstGeom prst="ellipse">
              <a:avLst/>
            </a:prstGeom>
            <a:noFill/>
            <a:ln>
              <a:noFill/>
            </a:ln>
          </p:spPr>
        </p:pic>
        <p:sp>
          <p:nvSpPr>
            <p:cNvPr id="556" name="Google Shape;556;g1458e67a27b_0_101"/>
            <p:cNvSpPr txBox="1"/>
            <p:nvPr/>
          </p:nvSpPr>
          <p:spPr>
            <a:xfrm>
              <a:off x="4875750" y="3636850"/>
              <a:ext cx="2378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Dr. Congcong Zheng</a:t>
              </a:r>
              <a:endParaRPr b="0" i="0" sz="20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Graduate Director</a:t>
              </a:r>
              <a:endParaRPr b="0" i="0" sz="2000" u="none" cap="none" strike="noStrike">
                <a:solidFill>
                  <a:srgbClr val="000000"/>
                </a:solidFill>
                <a:latin typeface="Proxima Nova"/>
                <a:ea typeface="Proxima Nova"/>
                <a:cs typeface="Proxima Nova"/>
                <a:sym typeface="Proxima Nova"/>
              </a:endParaRPr>
            </a:p>
          </p:txBody>
        </p:sp>
      </p:grpSp>
      <p:sp>
        <p:nvSpPr>
          <p:cNvPr id="557" name="Google Shape;557;g1458e67a27b_0_101"/>
          <p:cNvSpPr txBox="1"/>
          <p:nvPr/>
        </p:nvSpPr>
        <p:spPr>
          <a:xfrm>
            <a:off x="6558452" y="3740750"/>
            <a:ext cx="2378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Amanda Yousif, M.Ed. </a:t>
            </a:r>
            <a:endParaRPr b="0" i="0" sz="20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MSA MSIS Advisor</a:t>
            </a:r>
            <a:endParaRPr b="0" i="0" sz="2000" u="none" cap="none" strike="noStrike">
              <a:solidFill>
                <a:srgbClr val="000000"/>
              </a:solidFill>
              <a:latin typeface="Proxima Nova"/>
              <a:ea typeface="Proxima Nova"/>
              <a:cs typeface="Proxima Nova"/>
              <a:sym typeface="Proxima Nova"/>
            </a:endParaRPr>
          </a:p>
        </p:txBody>
      </p:sp>
      <p:pic>
        <p:nvPicPr>
          <p:cNvPr id="558" name="Google Shape;558;g1458e67a27b_0_101"/>
          <p:cNvPicPr preferRelativeResize="0"/>
          <p:nvPr/>
        </p:nvPicPr>
        <p:blipFill rotWithShape="1">
          <a:blip r:embed="rId5">
            <a:alphaModFix/>
          </a:blip>
          <a:srcRect b="0" l="0" r="0" t="0"/>
          <a:stretch/>
        </p:blipFill>
        <p:spPr>
          <a:xfrm>
            <a:off x="6245118" y="1026950"/>
            <a:ext cx="2440200" cy="2440200"/>
          </a:xfrm>
          <a:prstGeom prst="ellipse">
            <a:avLst/>
          </a:prstGeom>
          <a:noFill/>
          <a:ln>
            <a:noFill/>
          </a:ln>
        </p:spPr>
      </p:pic>
      <p:sp>
        <p:nvSpPr>
          <p:cNvPr id="559" name="Google Shape;559;g1458e67a27b_0_101"/>
          <p:cNvSpPr txBox="1"/>
          <p:nvPr/>
        </p:nvSpPr>
        <p:spPr>
          <a:xfrm>
            <a:off x="9592251" y="3765000"/>
            <a:ext cx="21294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Ramothaman Ramesh, MBA candidate, student assistant</a:t>
            </a:r>
            <a:endParaRPr b="0" i="0" sz="2000" u="none" cap="none" strike="noStrike">
              <a:solidFill>
                <a:srgbClr val="000000"/>
              </a:solidFill>
              <a:latin typeface="Proxima Nova"/>
              <a:ea typeface="Proxima Nova"/>
              <a:cs typeface="Proxima Nova"/>
              <a:sym typeface="Proxima Nova"/>
            </a:endParaRPr>
          </a:p>
        </p:txBody>
      </p:sp>
      <p:pic>
        <p:nvPicPr>
          <p:cNvPr id="560" name="Google Shape;560;g1458e67a27b_0_101"/>
          <p:cNvPicPr preferRelativeResize="0"/>
          <p:nvPr/>
        </p:nvPicPr>
        <p:blipFill rotWithShape="1">
          <a:blip r:embed="rId6">
            <a:alphaModFix/>
          </a:blip>
          <a:srcRect b="0" l="0" r="0" t="0"/>
          <a:stretch/>
        </p:blipFill>
        <p:spPr>
          <a:xfrm>
            <a:off x="9281293" y="1026950"/>
            <a:ext cx="2440200" cy="24402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g2755dd52900_0_338"/>
          <p:cNvPicPr preferRelativeResize="0"/>
          <p:nvPr/>
        </p:nvPicPr>
        <p:blipFill rotWithShape="1">
          <a:blip r:embed="rId3">
            <a:alphaModFix/>
          </a:blip>
          <a:srcRect b="0" l="0" r="0" t="92219"/>
          <a:stretch/>
        </p:blipFill>
        <p:spPr>
          <a:xfrm>
            <a:off x="0" y="409467"/>
            <a:ext cx="12192000" cy="533600"/>
          </a:xfrm>
          <a:prstGeom prst="rect">
            <a:avLst/>
          </a:prstGeom>
          <a:noFill/>
          <a:ln>
            <a:noFill/>
          </a:ln>
        </p:spPr>
      </p:pic>
      <p:sp>
        <p:nvSpPr>
          <p:cNvPr id="850" name="Google Shape;850;g2755dd52900_0_338"/>
          <p:cNvSpPr txBox="1"/>
          <p:nvPr/>
        </p:nvSpPr>
        <p:spPr>
          <a:xfrm>
            <a:off x="78933" y="388867"/>
            <a:ext cx="12192000" cy="677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Georgia"/>
                <a:ea typeface="Georgia"/>
                <a:cs typeface="Georgia"/>
                <a:sym typeface="Georgia"/>
              </a:rPr>
              <a:t>F-1 Online Orientation - MANDATORY</a:t>
            </a:r>
            <a:endParaRPr b="1" i="0" sz="2800" u="none" cap="none" strike="noStrike">
              <a:solidFill>
                <a:schemeClr val="lt1"/>
              </a:solidFill>
              <a:latin typeface="Georgia"/>
              <a:ea typeface="Georgia"/>
              <a:cs typeface="Georgia"/>
              <a:sym typeface="Georgia"/>
            </a:endParaRPr>
          </a:p>
        </p:txBody>
      </p:sp>
      <p:pic>
        <p:nvPicPr>
          <p:cNvPr id="851" name="Google Shape;851;g2755dd52900_0_338"/>
          <p:cNvPicPr preferRelativeResize="0"/>
          <p:nvPr/>
        </p:nvPicPr>
        <p:blipFill rotWithShape="1">
          <a:blip r:embed="rId4">
            <a:alphaModFix/>
          </a:blip>
          <a:srcRect b="0" l="0" r="0" t="0"/>
          <a:stretch/>
        </p:blipFill>
        <p:spPr>
          <a:xfrm>
            <a:off x="9413700" y="6186533"/>
            <a:ext cx="2640133" cy="458934"/>
          </a:xfrm>
          <a:prstGeom prst="rect">
            <a:avLst/>
          </a:prstGeom>
          <a:noFill/>
          <a:ln>
            <a:noFill/>
          </a:ln>
        </p:spPr>
      </p:pic>
      <p:sp>
        <p:nvSpPr>
          <p:cNvPr id="852" name="Google Shape;852;g2755dd52900_0_338"/>
          <p:cNvSpPr txBox="1"/>
          <p:nvPr/>
        </p:nvSpPr>
        <p:spPr>
          <a:xfrm>
            <a:off x="8094300" y="1492900"/>
            <a:ext cx="3959700" cy="461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g2755dd52900_0_338"/>
          <p:cNvSpPr txBox="1"/>
          <p:nvPr/>
        </p:nvSpPr>
        <p:spPr>
          <a:xfrm>
            <a:off x="78933" y="2263633"/>
            <a:ext cx="4773600" cy="2870700"/>
          </a:xfrm>
          <a:prstGeom prst="rect">
            <a:avLst/>
          </a:prstGeom>
          <a:noFill/>
          <a:ln>
            <a:noFill/>
          </a:ln>
        </p:spPr>
        <p:txBody>
          <a:bodyPr anchorCtr="0" anchor="t" bIns="121900" lIns="121900" spcFirstLastPara="1" rIns="121900" wrap="square" tIns="121900">
            <a:spAutoFit/>
          </a:bodyPr>
          <a:lstStyle/>
          <a:p>
            <a:pPr indent="-450850" lvl="0" marL="609600" marR="0" rtl="0" algn="l">
              <a:lnSpc>
                <a:spcPct val="100000"/>
              </a:lnSpc>
              <a:spcBef>
                <a:spcPts val="0"/>
              </a:spcBef>
              <a:spcAft>
                <a:spcPts val="0"/>
              </a:spcAft>
              <a:buClr>
                <a:srgbClr val="000000"/>
              </a:buClr>
              <a:buSzPts val="2300"/>
              <a:buFont typeface="Arial"/>
              <a:buChar char="●"/>
            </a:pPr>
            <a:r>
              <a:rPr b="1" i="0" lang="en-US" sz="2300" u="none" cap="none" strike="noStrike">
                <a:solidFill>
                  <a:srgbClr val="000000"/>
                </a:solidFill>
                <a:latin typeface="Arial"/>
                <a:ea typeface="Arial"/>
                <a:cs typeface="Arial"/>
                <a:sym typeface="Arial"/>
              </a:rPr>
              <a:t>Deadline: September 1st</a:t>
            </a:r>
            <a:endParaRPr b="1" i="0" sz="2300" u="none" cap="none" strike="noStrike">
              <a:solidFill>
                <a:srgbClr val="000000"/>
              </a:solidFill>
              <a:latin typeface="Arial"/>
              <a:ea typeface="Arial"/>
              <a:cs typeface="Arial"/>
              <a:sym typeface="Arial"/>
            </a:endParaRPr>
          </a:p>
          <a:p>
            <a:pPr indent="-450850" lvl="0" marL="609600" marR="0" rtl="0" algn="l">
              <a:lnSpc>
                <a:spcPct val="100000"/>
              </a:lnSpc>
              <a:spcBef>
                <a:spcPts val="13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Enter using your Name, RedID &amp; SDSU email</a:t>
            </a:r>
            <a:endParaRPr b="0" i="0" sz="2300" u="none" cap="none" strike="noStrike">
              <a:solidFill>
                <a:srgbClr val="000000"/>
              </a:solidFill>
              <a:latin typeface="Arial"/>
              <a:ea typeface="Arial"/>
              <a:cs typeface="Arial"/>
              <a:sym typeface="Arial"/>
            </a:endParaRPr>
          </a:p>
          <a:p>
            <a:pPr indent="-450850" lvl="1" marL="1219200" marR="0" rtl="0" algn="l">
              <a:lnSpc>
                <a:spcPct val="100000"/>
              </a:lnSpc>
              <a:spcBef>
                <a:spcPts val="130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NOT as “Guest”</a:t>
            </a:r>
            <a:endParaRPr b="0" i="0" sz="2300" u="none" cap="none" strike="noStrike">
              <a:solidFill>
                <a:srgbClr val="000000"/>
              </a:solidFill>
              <a:latin typeface="Arial"/>
              <a:ea typeface="Arial"/>
              <a:cs typeface="Arial"/>
              <a:sym typeface="Arial"/>
            </a:endParaRPr>
          </a:p>
          <a:p>
            <a:pPr indent="-450850" lvl="0" marL="609600" marR="0" rtl="0" algn="l">
              <a:lnSpc>
                <a:spcPct val="100000"/>
              </a:lnSpc>
              <a:spcBef>
                <a:spcPts val="1300"/>
              </a:spcBef>
              <a:spcAft>
                <a:spcPts val="130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Let’s review a few important rules from this orientation</a:t>
            </a:r>
            <a:endParaRPr b="0" i="0" sz="2300" u="none" cap="none" strike="noStrike">
              <a:solidFill>
                <a:srgbClr val="000000"/>
              </a:solidFill>
              <a:latin typeface="Arial"/>
              <a:ea typeface="Arial"/>
              <a:cs typeface="Arial"/>
              <a:sym typeface="Arial"/>
            </a:endParaRPr>
          </a:p>
        </p:txBody>
      </p:sp>
      <p:pic>
        <p:nvPicPr>
          <p:cNvPr id="854" name="Google Shape;854;g2755dd52900_0_338"/>
          <p:cNvPicPr preferRelativeResize="0"/>
          <p:nvPr/>
        </p:nvPicPr>
        <p:blipFill rotWithShape="1">
          <a:blip r:embed="rId5">
            <a:alphaModFix/>
          </a:blip>
          <a:srcRect b="0" l="0" r="0" t="0"/>
          <a:stretch/>
        </p:blipFill>
        <p:spPr>
          <a:xfrm>
            <a:off x="4852467" y="1257033"/>
            <a:ext cx="6982703" cy="4865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g2755dd52900_0_34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860" name="Google Shape;860;g2755dd52900_0_34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861" name="Google Shape;861;g2755dd52900_0_34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62" name="Google Shape;862;g2755dd52900_0_347"/>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863" name="Google Shape;863;g2755dd52900_0_347"/>
          <p:cNvSpPr txBox="1"/>
          <p:nvPr/>
        </p:nvSpPr>
        <p:spPr>
          <a:xfrm>
            <a:off x="921667" y="2358333"/>
            <a:ext cx="9919500" cy="2758200"/>
          </a:xfrm>
          <a:prstGeom prst="rect">
            <a:avLst/>
          </a:prstGeom>
          <a:noFill/>
          <a:ln>
            <a:noFill/>
          </a:ln>
        </p:spPr>
        <p:txBody>
          <a:bodyPr anchorCtr="0" anchor="t" bIns="121900" lIns="121900" spcFirstLastPara="1" rIns="121900" wrap="square" tIns="121900">
            <a:spAutoFit/>
          </a:bodyPr>
          <a:lstStyle/>
          <a:p>
            <a:pPr indent="-450850" lvl="0" marL="609600" marR="0" rtl="0" algn="l">
              <a:lnSpc>
                <a:spcPct val="120000"/>
              </a:lnSpc>
              <a:spcBef>
                <a:spcPts val="0"/>
              </a:spcBef>
              <a:spcAft>
                <a:spcPts val="0"/>
              </a:spcAft>
              <a:buClr>
                <a:srgbClr val="4B4B4B"/>
              </a:buClr>
              <a:buSzPts val="2300"/>
              <a:buFont typeface="Arial"/>
              <a:buChar char="●"/>
            </a:pPr>
            <a:r>
              <a:rPr b="0" i="0" lang="en-US" sz="2300" u="none" cap="none" strike="noStrike">
                <a:solidFill>
                  <a:srgbClr val="4B4B4B"/>
                </a:solidFill>
                <a:highlight>
                  <a:srgbClr val="FFFFFF"/>
                </a:highlight>
                <a:latin typeface="Arial"/>
                <a:ea typeface="Arial"/>
                <a:cs typeface="Arial"/>
                <a:sym typeface="Arial"/>
              </a:rPr>
              <a:t>&gt; or = </a:t>
            </a:r>
            <a:r>
              <a:rPr b="1" i="0" lang="en-US" sz="2300" u="none" cap="none" strike="noStrike">
                <a:solidFill>
                  <a:srgbClr val="4B4B4B"/>
                </a:solidFill>
                <a:highlight>
                  <a:srgbClr val="FFFFFF"/>
                </a:highlight>
                <a:latin typeface="Arial"/>
                <a:ea typeface="Arial"/>
                <a:cs typeface="Arial"/>
                <a:sym typeface="Arial"/>
              </a:rPr>
              <a:t>9 units</a:t>
            </a:r>
            <a:r>
              <a:rPr b="0" i="0" lang="en-US" sz="2300" u="none" cap="none" strike="noStrike">
                <a:solidFill>
                  <a:srgbClr val="4B4B4B"/>
                </a:solidFill>
                <a:highlight>
                  <a:srgbClr val="FFFFFF"/>
                </a:highlight>
                <a:latin typeface="Arial"/>
                <a:ea typeface="Arial"/>
                <a:cs typeface="Arial"/>
                <a:sym typeface="Arial"/>
              </a:rPr>
              <a:t>/semester</a:t>
            </a:r>
            <a:endParaRPr b="0" i="1" sz="2300" u="none" cap="none" strike="noStrike">
              <a:solidFill>
                <a:srgbClr val="4B4B4B"/>
              </a:solidFill>
              <a:highlight>
                <a:srgbClr val="FFFFFF"/>
              </a:highlight>
              <a:latin typeface="Arial"/>
              <a:ea typeface="Arial"/>
              <a:cs typeface="Arial"/>
              <a:sym typeface="Arial"/>
            </a:endParaRPr>
          </a:p>
          <a:p>
            <a:pPr indent="-450850" lvl="1" marL="1219200" marR="0" rtl="0" algn="l">
              <a:lnSpc>
                <a:spcPct val="120000"/>
              </a:lnSpc>
              <a:spcBef>
                <a:spcPts val="0"/>
              </a:spcBef>
              <a:spcAft>
                <a:spcPts val="0"/>
              </a:spcAft>
              <a:buClr>
                <a:srgbClr val="4B4B4B"/>
              </a:buClr>
              <a:buSzPts val="2300"/>
              <a:buFont typeface="Arial"/>
              <a:buChar char="○"/>
            </a:pPr>
            <a:r>
              <a:rPr b="0" i="0" lang="en-US" sz="2300" u="none" cap="none" strike="noStrike">
                <a:solidFill>
                  <a:srgbClr val="4B4B4B"/>
                </a:solidFill>
                <a:highlight>
                  <a:srgbClr val="FFFFFF"/>
                </a:highlight>
                <a:latin typeface="Arial"/>
                <a:ea typeface="Arial"/>
                <a:cs typeface="Arial"/>
                <a:sym typeface="Arial"/>
              </a:rPr>
              <a:t>Maximum one online class per semester (usually 3 units) </a:t>
            </a:r>
            <a:endParaRPr b="0" i="0" sz="2300" u="none" cap="none" strike="noStrike">
              <a:solidFill>
                <a:srgbClr val="4B4B4B"/>
              </a:solidFill>
              <a:highlight>
                <a:srgbClr val="FFFFFF"/>
              </a:highlight>
              <a:latin typeface="Arial"/>
              <a:ea typeface="Arial"/>
              <a:cs typeface="Arial"/>
              <a:sym typeface="Arial"/>
            </a:endParaRPr>
          </a:p>
          <a:p>
            <a:pPr indent="-450850" lvl="1" marL="1219200" marR="0" rtl="0" algn="l">
              <a:lnSpc>
                <a:spcPct val="120000"/>
              </a:lnSpc>
              <a:spcBef>
                <a:spcPts val="0"/>
              </a:spcBef>
              <a:spcAft>
                <a:spcPts val="0"/>
              </a:spcAft>
              <a:buClr>
                <a:srgbClr val="4B4B4B"/>
              </a:buClr>
              <a:buSzPts val="2300"/>
              <a:buFont typeface="Arial"/>
              <a:buChar char="○"/>
            </a:pPr>
            <a:r>
              <a:rPr b="0" i="0" lang="en-US" sz="2300" u="none" cap="none" strike="noStrike">
                <a:solidFill>
                  <a:srgbClr val="4B4B4B"/>
                </a:solidFill>
                <a:highlight>
                  <a:srgbClr val="FFFFFF"/>
                </a:highlight>
                <a:latin typeface="Arial"/>
                <a:ea typeface="Arial"/>
                <a:cs typeface="Arial"/>
                <a:sym typeface="Arial"/>
              </a:rPr>
              <a:t>Hybrid classes = in-person for immigration purposes.</a:t>
            </a:r>
            <a:endParaRPr b="0" i="1" sz="2300" u="none" cap="none" strike="noStrike">
              <a:solidFill>
                <a:srgbClr val="4B4B4B"/>
              </a:solidFill>
              <a:highlight>
                <a:srgbClr val="FFFFFF"/>
              </a:highlight>
              <a:latin typeface="Arial"/>
              <a:ea typeface="Arial"/>
              <a:cs typeface="Arial"/>
              <a:sym typeface="Arial"/>
            </a:endParaRPr>
          </a:p>
          <a:p>
            <a:pPr indent="-457200" lvl="0" marL="609600" marR="0" rtl="0" algn="l">
              <a:lnSpc>
                <a:spcPct val="120000"/>
              </a:lnSpc>
              <a:spcBef>
                <a:spcPts val="0"/>
              </a:spcBef>
              <a:spcAft>
                <a:spcPts val="0"/>
              </a:spcAft>
              <a:buClr>
                <a:srgbClr val="4B4B4B"/>
              </a:buClr>
              <a:buSzPts val="2400"/>
              <a:buFont typeface="Arial"/>
              <a:buChar char="●"/>
            </a:pPr>
            <a:r>
              <a:rPr b="1" i="0" lang="en-US" sz="2300" u="none" cap="none" strike="noStrike">
                <a:solidFill>
                  <a:srgbClr val="4B4B4B"/>
                </a:solidFill>
                <a:highlight>
                  <a:srgbClr val="FFFFFF"/>
                </a:highlight>
                <a:latin typeface="Arial"/>
                <a:ea typeface="Arial"/>
                <a:cs typeface="Arial"/>
                <a:sym typeface="Arial"/>
              </a:rPr>
              <a:t>Before withdrawing</a:t>
            </a:r>
            <a:r>
              <a:rPr b="0" i="0" lang="en-US" sz="2300" u="none" cap="none" strike="noStrike">
                <a:solidFill>
                  <a:srgbClr val="4B4B4B"/>
                </a:solidFill>
                <a:highlight>
                  <a:srgbClr val="FFFFFF"/>
                </a:highlight>
                <a:latin typeface="Arial"/>
                <a:ea typeface="Arial"/>
                <a:cs typeface="Arial"/>
                <a:sym typeface="Arial"/>
              </a:rPr>
              <a:t> from classes in middle of semester, talk with an ISC Advisor – </a:t>
            </a:r>
            <a:r>
              <a:rPr b="1" i="0" lang="en-US" sz="2300" u="sng" cap="none" strike="noStrike">
                <a:solidFill>
                  <a:srgbClr val="4B4B4B"/>
                </a:solidFill>
                <a:highlight>
                  <a:srgbClr val="FFFFFF"/>
                </a:highlight>
                <a:latin typeface="Arial"/>
                <a:ea typeface="Arial"/>
                <a:cs typeface="Arial"/>
                <a:sym typeface="Arial"/>
              </a:rPr>
              <a:t>can affect F-1 status</a:t>
            </a:r>
            <a:endParaRPr b="1" i="0" sz="2300" u="sng" cap="none" strike="noStrike">
              <a:solidFill>
                <a:srgbClr val="4B4B4B"/>
              </a:solidFill>
              <a:highlight>
                <a:srgbClr val="FFFFFF"/>
              </a:highlight>
              <a:latin typeface="Arial"/>
              <a:ea typeface="Arial"/>
              <a:cs typeface="Arial"/>
              <a:sym typeface="Arial"/>
            </a:endParaRPr>
          </a:p>
          <a:p>
            <a:pPr indent="-457200" lvl="0" marL="609600" marR="0" rtl="0" algn="l">
              <a:lnSpc>
                <a:spcPct val="120000"/>
              </a:lnSpc>
              <a:spcBef>
                <a:spcPts val="0"/>
              </a:spcBef>
              <a:spcAft>
                <a:spcPts val="0"/>
              </a:spcAft>
              <a:buClr>
                <a:srgbClr val="4B4B4B"/>
              </a:buClr>
              <a:buSzPts val="2400"/>
              <a:buFont typeface="Arial"/>
              <a:buChar char="●"/>
            </a:pPr>
            <a:r>
              <a:rPr b="0" i="0" lang="en-US" sz="2300" u="none" cap="none" strike="noStrike">
                <a:solidFill>
                  <a:srgbClr val="4B4B4B"/>
                </a:solidFill>
                <a:highlight>
                  <a:srgbClr val="FFFFFF"/>
                </a:highlight>
                <a:latin typeface="Arial"/>
                <a:ea typeface="Arial"/>
                <a:cs typeface="Arial"/>
                <a:sym typeface="Arial"/>
              </a:rPr>
              <a:t>Enrollment not required during the summer and winter breaks</a:t>
            </a:r>
            <a:endParaRPr b="0" i="0" sz="2700" u="none" cap="none" strike="noStrike">
              <a:solidFill>
                <a:srgbClr val="000000"/>
              </a:solidFill>
              <a:latin typeface="Arial"/>
              <a:ea typeface="Arial"/>
              <a:cs typeface="Arial"/>
              <a:sym typeface="Arial"/>
            </a:endParaRPr>
          </a:p>
        </p:txBody>
      </p:sp>
      <p:pic>
        <p:nvPicPr>
          <p:cNvPr id="864" name="Google Shape;864;g2755dd52900_0_347"/>
          <p:cNvPicPr preferRelativeResize="0"/>
          <p:nvPr/>
        </p:nvPicPr>
        <p:blipFill rotWithShape="1">
          <a:blip r:embed="rId5">
            <a:alphaModFix/>
          </a:blip>
          <a:srcRect b="0" l="0" r="0" t="0"/>
          <a:stretch/>
        </p:blipFill>
        <p:spPr>
          <a:xfrm>
            <a:off x="8499966" y="234967"/>
            <a:ext cx="3185034" cy="2123373"/>
          </a:xfrm>
          <a:prstGeom prst="rect">
            <a:avLst/>
          </a:prstGeom>
          <a:noFill/>
          <a:ln>
            <a:noFill/>
          </a:ln>
        </p:spPr>
      </p:pic>
      <p:sp>
        <p:nvSpPr>
          <p:cNvPr id="865" name="Google Shape;865;g2755dd52900_0_347"/>
          <p:cNvSpPr txBox="1"/>
          <p:nvPr/>
        </p:nvSpPr>
        <p:spPr>
          <a:xfrm>
            <a:off x="921667" y="1228533"/>
            <a:ext cx="79653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Required: Full-Time Enrollment</a:t>
            </a:r>
            <a:endParaRPr b="1" i="0" sz="3700" u="none" cap="none" strike="noStrike">
              <a:solidFill>
                <a:srgbClr val="CC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g2755dd52900_0_35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871" name="Google Shape;871;g2755dd52900_0_35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872" name="Google Shape;872;g2755dd52900_0_35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73" name="Google Shape;873;g2755dd52900_0_357"/>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874" name="Google Shape;874;g2755dd52900_0_357"/>
          <p:cNvSpPr txBox="1"/>
          <p:nvPr/>
        </p:nvSpPr>
        <p:spPr>
          <a:xfrm>
            <a:off x="3284033" y="3063000"/>
            <a:ext cx="8676300" cy="2299500"/>
          </a:xfrm>
          <a:prstGeom prst="rect">
            <a:avLst/>
          </a:prstGeom>
          <a:noFill/>
          <a:ln>
            <a:noFill/>
          </a:ln>
        </p:spPr>
        <p:txBody>
          <a:bodyPr anchorCtr="0" anchor="t" bIns="121900" lIns="121900" spcFirstLastPara="1" rIns="121900" wrap="square" tIns="121900">
            <a:spAutoFit/>
          </a:bodyPr>
          <a:lstStyle/>
          <a:p>
            <a:pPr indent="-450850" lvl="0" marL="609600" marR="0" rtl="0" algn="l">
              <a:lnSpc>
                <a:spcPct val="120000"/>
              </a:lnSpc>
              <a:spcBef>
                <a:spcPts val="0"/>
              </a:spcBef>
              <a:spcAft>
                <a:spcPts val="0"/>
              </a:spcAft>
              <a:buClr>
                <a:srgbClr val="4B4B4B"/>
              </a:buClr>
              <a:buSzPts val="2300"/>
              <a:buFont typeface="Arial"/>
              <a:buChar char="●"/>
            </a:pPr>
            <a:r>
              <a:rPr b="0" i="0" lang="en-US" sz="2300" u="none" cap="none" strike="noStrike">
                <a:solidFill>
                  <a:srgbClr val="4B4B4B"/>
                </a:solidFill>
                <a:highlight>
                  <a:srgbClr val="FFFFFF"/>
                </a:highlight>
                <a:latin typeface="Arial"/>
                <a:ea typeface="Arial"/>
                <a:cs typeface="Arial"/>
                <a:sym typeface="Arial"/>
              </a:rPr>
              <a:t>Some require meeting w/ISC Advisor to determine eligibility</a:t>
            </a:r>
            <a:endParaRPr b="0" i="0" sz="2300" u="none" cap="none" strike="noStrike">
              <a:solidFill>
                <a:srgbClr val="4B4B4B"/>
              </a:solidFill>
              <a:highlight>
                <a:srgbClr val="FFFFFF"/>
              </a:highlight>
              <a:latin typeface="Arial"/>
              <a:ea typeface="Arial"/>
              <a:cs typeface="Arial"/>
              <a:sym typeface="Arial"/>
            </a:endParaRPr>
          </a:p>
          <a:p>
            <a:pPr indent="-450850" lvl="0" marL="609600" marR="0" rtl="0" algn="l">
              <a:lnSpc>
                <a:spcPct val="120000"/>
              </a:lnSpc>
              <a:spcBef>
                <a:spcPts val="0"/>
              </a:spcBef>
              <a:spcAft>
                <a:spcPts val="0"/>
              </a:spcAft>
              <a:buClr>
                <a:srgbClr val="4B4B4B"/>
              </a:buClr>
              <a:buSzPts val="2300"/>
              <a:buFont typeface="Arial"/>
              <a:buChar char="●"/>
            </a:pPr>
            <a:r>
              <a:rPr b="0" i="0" lang="en-US" sz="2300" u="none" cap="none" strike="noStrike">
                <a:solidFill>
                  <a:srgbClr val="4B4B4B"/>
                </a:solidFill>
                <a:latin typeface="Arial"/>
                <a:ea typeface="Arial"/>
                <a:cs typeface="Arial"/>
                <a:sym typeface="Arial"/>
              </a:rPr>
              <a:t>Submit request by Schedule Adjustment (add/drop) Deadline </a:t>
            </a:r>
            <a:endParaRPr b="0" i="0" sz="2300" u="none" cap="none" strike="noStrike">
              <a:solidFill>
                <a:srgbClr val="4B4B4B"/>
              </a:solidFill>
              <a:latin typeface="Arial"/>
              <a:ea typeface="Arial"/>
              <a:cs typeface="Arial"/>
              <a:sym typeface="Arial"/>
            </a:endParaRPr>
          </a:p>
          <a:p>
            <a:pPr indent="-450850" lvl="0" marL="609600" marR="0" rtl="0" algn="l">
              <a:lnSpc>
                <a:spcPct val="120000"/>
              </a:lnSpc>
              <a:spcBef>
                <a:spcPts val="0"/>
              </a:spcBef>
              <a:spcAft>
                <a:spcPts val="0"/>
              </a:spcAft>
              <a:buClr>
                <a:srgbClr val="4B4B4B"/>
              </a:buClr>
              <a:buSzPts val="2300"/>
              <a:buFont typeface="Arial"/>
              <a:buChar char="●"/>
            </a:pPr>
            <a:r>
              <a:rPr b="0" i="0" lang="en-US" sz="2300" u="none" cap="none" strike="noStrike">
                <a:solidFill>
                  <a:srgbClr val="4B4B4B"/>
                </a:solidFill>
                <a:latin typeface="Arial"/>
                <a:ea typeface="Arial"/>
                <a:cs typeface="Arial"/>
                <a:sym typeface="Arial"/>
              </a:rPr>
              <a:t>ISC must</a:t>
            </a:r>
            <a:r>
              <a:rPr b="0" i="0" lang="en-US" sz="2300" u="none" cap="none" strike="noStrike">
                <a:solidFill>
                  <a:srgbClr val="4B4B4B"/>
                </a:solidFill>
                <a:highlight>
                  <a:srgbClr val="FFFFFF"/>
                </a:highlight>
                <a:latin typeface="Arial"/>
                <a:ea typeface="Arial"/>
                <a:cs typeface="Arial"/>
                <a:sym typeface="Arial"/>
              </a:rPr>
              <a:t> </a:t>
            </a:r>
            <a:r>
              <a:rPr b="1" i="0" lang="en-US" sz="2300" u="sng" cap="none" strike="noStrike">
                <a:solidFill>
                  <a:srgbClr val="4B4B4B"/>
                </a:solidFill>
                <a:highlight>
                  <a:srgbClr val="FFFFFF"/>
                </a:highlight>
                <a:latin typeface="Arial"/>
                <a:ea typeface="Arial"/>
                <a:cs typeface="Arial"/>
                <a:sym typeface="Arial"/>
              </a:rPr>
              <a:t>PRE-APPROVE</a:t>
            </a:r>
            <a:r>
              <a:rPr b="0" i="0" lang="en-US" sz="2300" u="none" cap="none" strike="noStrike">
                <a:solidFill>
                  <a:srgbClr val="4B4B4B"/>
                </a:solidFill>
                <a:highlight>
                  <a:srgbClr val="FFFFFF"/>
                </a:highlight>
                <a:latin typeface="Arial"/>
                <a:ea typeface="Arial"/>
                <a:cs typeface="Arial"/>
                <a:sym typeface="Arial"/>
              </a:rPr>
              <a:t> to avoid immigration violation</a:t>
            </a:r>
            <a:endParaRPr b="0" i="0" sz="2300" u="none" cap="none" strike="noStrike">
              <a:solidFill>
                <a:srgbClr val="4B4B4B"/>
              </a:solidFill>
              <a:highlight>
                <a:srgbClr val="FFFFFF"/>
              </a:highlight>
              <a:latin typeface="Arial"/>
              <a:ea typeface="Arial"/>
              <a:cs typeface="Arial"/>
              <a:sym typeface="Arial"/>
            </a:endParaRPr>
          </a:p>
          <a:p>
            <a:pPr indent="-450850" lvl="0" marL="609600" marR="0" rtl="0" algn="l">
              <a:lnSpc>
                <a:spcPct val="120000"/>
              </a:lnSpc>
              <a:spcBef>
                <a:spcPts val="0"/>
              </a:spcBef>
              <a:spcAft>
                <a:spcPts val="0"/>
              </a:spcAft>
              <a:buClr>
                <a:srgbClr val="2A2A2A"/>
              </a:buClr>
              <a:buSzPts val="2300"/>
              <a:buFont typeface="Arial"/>
              <a:buChar char="●"/>
            </a:pPr>
            <a:r>
              <a:rPr b="0" i="0" lang="en-US" sz="2300" u="none" cap="none" strike="noStrike">
                <a:solidFill>
                  <a:srgbClr val="4B4B4B"/>
                </a:solidFill>
                <a:highlight>
                  <a:schemeClr val="lt1"/>
                </a:highlight>
                <a:latin typeface="Arial"/>
                <a:ea typeface="Arial"/>
                <a:cs typeface="Arial"/>
                <a:sym typeface="Arial"/>
              </a:rPr>
              <a:t>More info on ISC’s Reduced Course Load webpage</a:t>
            </a:r>
            <a:endParaRPr b="0" i="0" sz="2300" u="none" cap="none" strike="noStrike">
              <a:solidFill>
                <a:srgbClr val="2A2A2A"/>
              </a:solidFill>
              <a:highlight>
                <a:srgbClr val="FFFFFF"/>
              </a:highlight>
              <a:latin typeface="Arial"/>
              <a:ea typeface="Arial"/>
              <a:cs typeface="Arial"/>
              <a:sym typeface="Arial"/>
            </a:endParaRPr>
          </a:p>
        </p:txBody>
      </p:sp>
      <p:pic>
        <p:nvPicPr>
          <p:cNvPr id="875" name="Google Shape;875;g2755dd52900_0_357"/>
          <p:cNvPicPr preferRelativeResize="0"/>
          <p:nvPr/>
        </p:nvPicPr>
        <p:blipFill rotWithShape="1">
          <a:blip r:embed="rId5">
            <a:alphaModFix/>
          </a:blip>
          <a:srcRect b="0" l="0" r="0" t="0"/>
          <a:stretch/>
        </p:blipFill>
        <p:spPr>
          <a:xfrm>
            <a:off x="296667" y="2722861"/>
            <a:ext cx="2829800" cy="2531467"/>
          </a:xfrm>
          <a:prstGeom prst="rect">
            <a:avLst/>
          </a:prstGeom>
          <a:noFill/>
          <a:ln>
            <a:noFill/>
          </a:ln>
        </p:spPr>
      </p:pic>
      <p:sp>
        <p:nvSpPr>
          <p:cNvPr id="876" name="Google Shape;876;g2755dd52900_0_357"/>
          <p:cNvSpPr txBox="1"/>
          <p:nvPr/>
        </p:nvSpPr>
        <p:spPr>
          <a:xfrm>
            <a:off x="433633" y="1805567"/>
            <a:ext cx="11526900" cy="600300"/>
          </a:xfrm>
          <a:prstGeom prst="rect">
            <a:avLst/>
          </a:prstGeom>
          <a:noFill/>
          <a:ln>
            <a:noFill/>
          </a:ln>
        </p:spPr>
        <p:txBody>
          <a:bodyPr anchorCtr="0" anchor="t" bIns="121900" lIns="121900" spcFirstLastPara="1" rIns="121900" wrap="square" tIns="121900">
            <a:spAutoFit/>
          </a:bodyPr>
          <a:lstStyle/>
          <a:p>
            <a:pPr indent="0" lvl="0" marL="0" marR="0" rtl="0" algn="l">
              <a:lnSpc>
                <a:spcPct val="120000"/>
              </a:lnSpc>
              <a:spcBef>
                <a:spcPts val="0"/>
              </a:spcBef>
              <a:spcAft>
                <a:spcPts val="1100"/>
              </a:spcAft>
              <a:buClr>
                <a:srgbClr val="000000"/>
              </a:buClr>
              <a:buSzPts val="2300"/>
              <a:buFont typeface="Arial"/>
              <a:buNone/>
            </a:pPr>
            <a:r>
              <a:rPr b="0" i="0" lang="en-US" sz="2300" u="none" cap="none" strike="noStrike">
                <a:solidFill>
                  <a:srgbClr val="2A2A2A"/>
                </a:solidFill>
                <a:highlight>
                  <a:srgbClr val="FFFFFF"/>
                </a:highlight>
                <a:latin typeface="Arial"/>
                <a:ea typeface="Arial"/>
                <a:cs typeface="Arial"/>
                <a:sym typeface="Arial"/>
              </a:rPr>
              <a:t>An RCL </a:t>
            </a:r>
            <a:r>
              <a:rPr b="0" i="1" lang="en-US" sz="2300" u="none" cap="none" strike="noStrike">
                <a:solidFill>
                  <a:srgbClr val="2A2A2A"/>
                </a:solidFill>
                <a:highlight>
                  <a:srgbClr val="FFFFFF"/>
                </a:highlight>
                <a:latin typeface="Arial"/>
                <a:ea typeface="Arial"/>
                <a:cs typeface="Arial"/>
                <a:sym typeface="Arial"/>
              </a:rPr>
              <a:t>(less than full-time)</a:t>
            </a:r>
            <a:r>
              <a:rPr b="0" i="0" lang="en-US" sz="2300" u="none" cap="none" strike="noStrike">
                <a:solidFill>
                  <a:srgbClr val="2A2A2A"/>
                </a:solidFill>
                <a:highlight>
                  <a:srgbClr val="FFFFFF"/>
                </a:highlight>
                <a:latin typeface="Arial"/>
                <a:ea typeface="Arial"/>
                <a:cs typeface="Arial"/>
                <a:sym typeface="Arial"/>
              </a:rPr>
              <a:t> allowed for certain reasons via online request</a:t>
            </a:r>
            <a:endParaRPr b="0" i="0" sz="2300" u="none" cap="none" strike="noStrike">
              <a:solidFill>
                <a:srgbClr val="2A2A2A"/>
              </a:solidFill>
              <a:highlight>
                <a:srgbClr val="FFFFFF"/>
              </a:highlight>
              <a:latin typeface="Arial"/>
              <a:ea typeface="Arial"/>
              <a:cs typeface="Arial"/>
              <a:sym typeface="Arial"/>
            </a:endParaRPr>
          </a:p>
        </p:txBody>
      </p:sp>
      <p:sp>
        <p:nvSpPr>
          <p:cNvPr id="877" name="Google Shape;877;g2755dd52900_0_357"/>
          <p:cNvSpPr txBox="1"/>
          <p:nvPr/>
        </p:nvSpPr>
        <p:spPr>
          <a:xfrm>
            <a:off x="1948800" y="912300"/>
            <a:ext cx="79653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Reduced Course Load</a:t>
            </a:r>
            <a:endParaRPr b="1" i="0" sz="3700" u="none" cap="none" strike="noStrike">
              <a:solidFill>
                <a:srgbClr val="CC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g2755dd52900_0_368"/>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883" name="Google Shape;883;g2755dd52900_0_368"/>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884" name="Google Shape;884;g2755dd52900_0_36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85" name="Google Shape;885;g2755dd52900_0_368"/>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886" name="Google Shape;886;g2755dd52900_0_368"/>
          <p:cNvSpPr txBox="1"/>
          <p:nvPr/>
        </p:nvSpPr>
        <p:spPr>
          <a:xfrm>
            <a:off x="296667" y="1024550"/>
            <a:ext cx="8514000" cy="1809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4B4B4B"/>
                </a:solidFill>
                <a:highlight>
                  <a:srgbClr val="FFFFFF"/>
                </a:highlight>
                <a:latin typeface="Arial"/>
                <a:ea typeface="Arial"/>
                <a:cs typeface="Arial"/>
                <a:sym typeface="Arial"/>
              </a:rPr>
              <a:t>On-Campus Employment:</a:t>
            </a:r>
            <a:endParaRPr b="1"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20000"/>
              </a:lnSpc>
              <a:spcBef>
                <a:spcPts val="110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Available to all F-1 students now!</a:t>
            </a:r>
            <a:endParaRPr b="0"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Part-time (max. 20 hrs/wk) when school in session</a:t>
            </a:r>
            <a:endParaRPr b="0"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Full-time (&gt;20 hrs/wk) allowed during official school breaks</a:t>
            </a:r>
            <a:endParaRPr b="0" i="0" sz="2100" u="none" cap="none" strike="noStrike">
              <a:solidFill>
                <a:srgbClr val="000000"/>
              </a:solidFill>
              <a:latin typeface="Arial"/>
              <a:ea typeface="Arial"/>
              <a:cs typeface="Arial"/>
              <a:sym typeface="Arial"/>
            </a:endParaRPr>
          </a:p>
        </p:txBody>
      </p:sp>
      <p:sp>
        <p:nvSpPr>
          <p:cNvPr id="887" name="Google Shape;887;g2755dd52900_0_368"/>
          <p:cNvSpPr txBox="1"/>
          <p:nvPr/>
        </p:nvSpPr>
        <p:spPr>
          <a:xfrm>
            <a:off x="480000" y="3003867"/>
            <a:ext cx="10020300" cy="2585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4B4B4B"/>
                </a:solidFill>
                <a:highlight>
                  <a:srgbClr val="FFFFFF"/>
                </a:highlight>
                <a:latin typeface="Arial"/>
                <a:ea typeface="Arial"/>
                <a:cs typeface="Arial"/>
                <a:sym typeface="Arial"/>
              </a:rPr>
              <a:t>Off-Campus Employment/Internship:</a:t>
            </a:r>
            <a:endParaRPr b="1"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20000"/>
              </a:lnSpc>
              <a:spcBef>
                <a:spcPts val="1100"/>
              </a:spcBef>
              <a:spcAft>
                <a:spcPts val="0"/>
              </a:spcAft>
              <a:buClr>
                <a:srgbClr val="4B4B4B"/>
              </a:buClr>
              <a:buSzPts val="2100"/>
              <a:buFont typeface="Arial"/>
              <a:buChar char="●"/>
            </a:pPr>
            <a:r>
              <a:rPr b="0" i="0" lang="en-US" sz="2100" u="none" cap="none" strike="noStrike">
                <a:solidFill>
                  <a:srgbClr val="4B4B4B"/>
                </a:solidFill>
                <a:highlight>
                  <a:schemeClr val="lt1"/>
                </a:highlight>
                <a:latin typeface="Arial"/>
                <a:ea typeface="Arial"/>
                <a:cs typeface="Arial"/>
                <a:sym typeface="Arial"/>
              </a:rPr>
              <a:t>Eligible after 2 semesters in F-1 status here (unless SEVIS transfer)</a:t>
            </a:r>
            <a:endParaRPr b="0"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Must receive permission from the ISC or U.S. Immigration</a:t>
            </a:r>
            <a:endParaRPr b="0" i="0" sz="2100" u="none" cap="none" strike="noStrike">
              <a:solidFill>
                <a:srgbClr val="4B4B4B"/>
              </a:solidFill>
              <a:highlight>
                <a:srgbClr val="FFFFFF"/>
              </a:highlight>
              <a:latin typeface="Arial"/>
              <a:ea typeface="Arial"/>
              <a:cs typeface="Arial"/>
              <a:sym typeface="Arial"/>
            </a:endParaRPr>
          </a:p>
          <a:p>
            <a:pPr indent="-438150" lvl="1" marL="1219200" marR="0" rtl="0" algn="l">
              <a:lnSpc>
                <a:spcPct val="120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Applies to paid </a:t>
            </a:r>
            <a:r>
              <a:rPr b="1" i="0" lang="en-US" sz="2100" u="sng" cap="none" strike="noStrike">
                <a:solidFill>
                  <a:srgbClr val="4B4B4B"/>
                </a:solidFill>
                <a:highlight>
                  <a:srgbClr val="FFFFFF"/>
                </a:highlight>
                <a:latin typeface="Arial"/>
                <a:ea typeface="Arial"/>
                <a:cs typeface="Arial"/>
                <a:sym typeface="Arial"/>
              </a:rPr>
              <a:t>and unpaid</a:t>
            </a:r>
            <a:r>
              <a:rPr b="0" i="0" lang="en-US" sz="2100" u="none" cap="none" strike="noStrike">
                <a:solidFill>
                  <a:srgbClr val="4B4B4B"/>
                </a:solidFill>
                <a:highlight>
                  <a:srgbClr val="FFFFFF"/>
                </a:highlight>
                <a:latin typeface="Arial"/>
                <a:ea typeface="Arial"/>
                <a:cs typeface="Arial"/>
                <a:sym typeface="Arial"/>
              </a:rPr>
              <a:t> positions</a:t>
            </a:r>
            <a:endParaRPr b="0"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Must be directly related to your major (degree program)</a:t>
            </a:r>
            <a:endParaRPr b="0"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Part-Time &amp; Full-Time ok</a:t>
            </a:r>
            <a:endParaRPr b="0" i="0" sz="2100" u="none" cap="none" strike="noStrike">
              <a:solidFill>
                <a:srgbClr val="4B4B4B"/>
              </a:solidFill>
              <a:highlight>
                <a:srgbClr val="FFFFFF"/>
              </a:highlight>
              <a:latin typeface="Arial"/>
              <a:ea typeface="Arial"/>
              <a:cs typeface="Arial"/>
              <a:sym typeface="Arial"/>
            </a:endParaRPr>
          </a:p>
        </p:txBody>
      </p:sp>
      <p:pic>
        <p:nvPicPr>
          <p:cNvPr id="888" name="Google Shape;888;g2755dd52900_0_368"/>
          <p:cNvPicPr preferRelativeResize="0"/>
          <p:nvPr/>
        </p:nvPicPr>
        <p:blipFill rotWithShape="1">
          <a:blip r:embed="rId5">
            <a:alphaModFix/>
          </a:blip>
          <a:srcRect b="0" l="0" r="0" t="0"/>
          <a:stretch/>
        </p:blipFill>
        <p:spPr>
          <a:xfrm>
            <a:off x="8377733" y="1599400"/>
            <a:ext cx="3637034" cy="1926967"/>
          </a:xfrm>
          <a:prstGeom prst="rect">
            <a:avLst/>
          </a:prstGeom>
          <a:noFill/>
          <a:ln>
            <a:noFill/>
          </a:ln>
        </p:spPr>
      </p:pic>
      <p:sp>
        <p:nvSpPr>
          <p:cNvPr id="889" name="Google Shape;889;g2755dd52900_0_368"/>
          <p:cNvSpPr txBox="1"/>
          <p:nvPr/>
        </p:nvSpPr>
        <p:spPr>
          <a:xfrm>
            <a:off x="1948800" y="201100"/>
            <a:ext cx="79653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Employment</a:t>
            </a:r>
            <a:endParaRPr b="1" i="0" sz="3700" u="none" cap="none" strike="noStrike">
              <a:solidFill>
                <a:srgbClr val="CC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g2755dd52900_0_37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895" name="Google Shape;895;g2755dd52900_0_37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896" name="Google Shape;896;g2755dd52900_0_37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97" name="Google Shape;897;g2755dd52900_0_379"/>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898" name="Google Shape;898;g2755dd52900_0_379"/>
          <p:cNvSpPr txBox="1"/>
          <p:nvPr/>
        </p:nvSpPr>
        <p:spPr>
          <a:xfrm>
            <a:off x="2162417" y="1529900"/>
            <a:ext cx="7538100" cy="569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1100"/>
              </a:spcAft>
              <a:buClr>
                <a:srgbClr val="000000"/>
              </a:buClr>
              <a:buSzPts val="2100"/>
              <a:buFont typeface="Arial"/>
              <a:buNone/>
            </a:pPr>
            <a:r>
              <a:rPr b="0" i="0" lang="en-US" sz="2100" u="none" cap="none" strike="noStrike">
                <a:solidFill>
                  <a:srgbClr val="4B4B4B"/>
                </a:solidFill>
                <a:highlight>
                  <a:schemeClr val="lt1"/>
                </a:highlight>
                <a:latin typeface="Arial"/>
                <a:ea typeface="Arial"/>
                <a:cs typeface="Arial"/>
                <a:sym typeface="Arial"/>
              </a:rPr>
              <a:t>Friday, September 15th, 10:00 – 11:00 AM, ISC Lounge</a:t>
            </a:r>
            <a:endParaRPr b="0" i="0" sz="2100" u="none" cap="none" strike="noStrike">
              <a:solidFill>
                <a:srgbClr val="4B4B4B"/>
              </a:solidFill>
              <a:highlight>
                <a:schemeClr val="lt1"/>
              </a:highlight>
              <a:latin typeface="Arial"/>
              <a:ea typeface="Arial"/>
              <a:cs typeface="Arial"/>
              <a:sym typeface="Arial"/>
            </a:endParaRPr>
          </a:p>
        </p:txBody>
      </p:sp>
      <p:sp>
        <p:nvSpPr>
          <p:cNvPr id="899" name="Google Shape;899;g2755dd52900_0_379"/>
          <p:cNvSpPr txBox="1"/>
          <p:nvPr/>
        </p:nvSpPr>
        <p:spPr>
          <a:xfrm>
            <a:off x="1948800" y="709100"/>
            <a:ext cx="79653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Employment</a:t>
            </a:r>
            <a:endParaRPr b="1" i="0" sz="3700" u="none" cap="none" strike="noStrike">
              <a:solidFill>
                <a:srgbClr val="CC0000"/>
              </a:solidFill>
              <a:latin typeface="Arial"/>
              <a:ea typeface="Arial"/>
              <a:cs typeface="Arial"/>
              <a:sym typeface="Arial"/>
            </a:endParaRPr>
          </a:p>
        </p:txBody>
      </p:sp>
      <p:pic>
        <p:nvPicPr>
          <p:cNvPr id="900" name="Google Shape;900;g2755dd52900_0_379"/>
          <p:cNvPicPr preferRelativeResize="0"/>
          <p:nvPr/>
        </p:nvPicPr>
        <p:blipFill rotWithShape="1">
          <a:blip r:embed="rId5">
            <a:alphaModFix/>
          </a:blip>
          <a:srcRect b="0" l="0" r="0" t="0"/>
          <a:stretch/>
        </p:blipFill>
        <p:spPr>
          <a:xfrm>
            <a:off x="2342050" y="2104700"/>
            <a:ext cx="7178701" cy="4044133"/>
          </a:xfrm>
          <a:prstGeom prst="rect">
            <a:avLst/>
          </a:prstGeom>
          <a:noFill/>
          <a:ln>
            <a:noFill/>
          </a:ln>
        </p:spPr>
      </p:pic>
      <p:sp>
        <p:nvSpPr>
          <p:cNvPr id="901" name="Google Shape;901;g2755dd52900_0_379"/>
          <p:cNvSpPr txBox="1"/>
          <p:nvPr/>
        </p:nvSpPr>
        <p:spPr>
          <a:xfrm>
            <a:off x="4956300" y="4357333"/>
            <a:ext cx="4354800" cy="8619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4000"/>
              <a:buFont typeface="Arial"/>
              <a:buNone/>
            </a:pPr>
            <a:r>
              <a:rPr b="0" i="0" lang="en-US" sz="4000" u="none" cap="none" strike="noStrike">
                <a:solidFill>
                  <a:srgbClr val="FFF2CC"/>
                </a:solidFill>
                <a:highlight>
                  <a:srgbClr val="274E13"/>
                </a:highlight>
                <a:latin typeface="Arial"/>
                <a:ea typeface="Arial"/>
                <a:cs typeface="Arial"/>
                <a:sym typeface="Arial"/>
              </a:rPr>
              <a:t>Friday, 15 Sept</a:t>
            </a:r>
            <a:endParaRPr b="0" i="0" sz="4000" u="none" cap="none" strike="noStrike">
              <a:solidFill>
                <a:srgbClr val="FFF2CC"/>
              </a:solidFill>
              <a:highlight>
                <a:srgbClr val="274E13"/>
              </a:highlight>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g2755dd52900_0_39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07" name="Google Shape;907;g2755dd52900_0_39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08" name="Google Shape;908;g2755dd52900_0_39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09" name="Google Shape;909;g2755dd52900_0_390"/>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10" name="Google Shape;910;g2755dd52900_0_390"/>
          <p:cNvSpPr txBox="1"/>
          <p:nvPr/>
        </p:nvSpPr>
        <p:spPr>
          <a:xfrm>
            <a:off x="2602667" y="2380950"/>
            <a:ext cx="8905200" cy="2816100"/>
          </a:xfrm>
          <a:prstGeom prst="rect">
            <a:avLst/>
          </a:prstGeom>
          <a:noFill/>
          <a:ln>
            <a:noFill/>
          </a:ln>
        </p:spPr>
        <p:txBody>
          <a:bodyPr anchorCtr="0" anchor="t" bIns="121900" lIns="121900" spcFirstLastPara="1" rIns="121900" wrap="square" tIns="121900">
            <a:spAutoFit/>
          </a:bodyPr>
          <a:lstStyle/>
          <a:p>
            <a:pPr indent="-438150" lvl="0" marL="609600" marR="0" rtl="0" algn="l">
              <a:lnSpc>
                <a:spcPct val="120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Required for all SDSU international students</a:t>
            </a:r>
            <a:endParaRPr b="0"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15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Fall 2023: </a:t>
            </a:r>
            <a:r>
              <a:rPr b="1" i="0" lang="en-US" sz="2100" u="none" cap="none" strike="noStrike">
                <a:solidFill>
                  <a:srgbClr val="4B4B4B"/>
                </a:solidFill>
                <a:highlight>
                  <a:srgbClr val="FFFFFF"/>
                </a:highlight>
                <a:latin typeface="Arial"/>
                <a:ea typeface="Arial"/>
                <a:cs typeface="Arial"/>
                <a:sym typeface="Arial"/>
              </a:rPr>
              <a:t>Complete the health insurance requirement </a:t>
            </a:r>
            <a:r>
              <a:rPr b="1" i="0" lang="en-US" sz="2100" u="sng" cap="none" strike="noStrike">
                <a:solidFill>
                  <a:srgbClr val="4B4B4B"/>
                </a:solidFill>
                <a:highlight>
                  <a:srgbClr val="FFFFFF"/>
                </a:highlight>
                <a:latin typeface="Arial"/>
                <a:ea typeface="Arial"/>
                <a:cs typeface="Arial"/>
                <a:sym typeface="Arial"/>
              </a:rPr>
              <a:t>today</a:t>
            </a:r>
            <a:r>
              <a:rPr b="1" i="0" lang="en-US" sz="2100" u="none" cap="none" strike="noStrike">
                <a:solidFill>
                  <a:srgbClr val="4B4B4B"/>
                </a:solidFill>
                <a:highlight>
                  <a:srgbClr val="FFFFFF"/>
                </a:highlight>
                <a:latin typeface="Arial"/>
                <a:ea typeface="Arial"/>
                <a:cs typeface="Arial"/>
                <a:sym typeface="Arial"/>
              </a:rPr>
              <a:t>!</a:t>
            </a:r>
            <a:endParaRPr b="1" i="0" sz="2100" u="none" cap="none" strike="noStrike">
              <a:solidFill>
                <a:srgbClr val="4B4B4B"/>
              </a:solidFill>
              <a:highlight>
                <a:srgbClr val="FFFFFF"/>
              </a:highlight>
              <a:latin typeface="Arial"/>
              <a:ea typeface="Arial"/>
              <a:cs typeface="Arial"/>
              <a:sym typeface="Arial"/>
            </a:endParaRPr>
          </a:p>
          <a:p>
            <a:pPr indent="-438150" lvl="1" marL="1219200" marR="0" rtl="0" algn="l">
              <a:lnSpc>
                <a:spcPct val="115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Buy the pre-approved Fall 2023 or 2023-2024 at </a:t>
            </a:r>
            <a:r>
              <a:rPr b="0" i="0" lang="en-US" sz="2100" u="sng" cap="none" strike="noStrike">
                <a:solidFill>
                  <a:schemeClr val="hlink"/>
                </a:solidFill>
                <a:highlight>
                  <a:srgbClr val="FFFFFF"/>
                </a:highlight>
                <a:latin typeface="Arial"/>
                <a:ea typeface="Arial"/>
                <a:cs typeface="Arial"/>
                <a:sym typeface="Arial"/>
                <a:hlinkClick r:id="rId5"/>
              </a:rPr>
              <a:t>www.jcbins.com</a:t>
            </a:r>
            <a:r>
              <a:rPr b="0" i="0" lang="en-US" sz="2100" u="none" cap="none" strike="noStrike">
                <a:solidFill>
                  <a:srgbClr val="4B4B4B"/>
                </a:solidFill>
                <a:highlight>
                  <a:srgbClr val="FFFFFF"/>
                </a:highlight>
                <a:latin typeface="Arial"/>
                <a:ea typeface="Arial"/>
                <a:cs typeface="Arial"/>
                <a:sym typeface="Arial"/>
              </a:rPr>
              <a:t> </a:t>
            </a:r>
            <a:endParaRPr b="0" i="0" sz="2100" u="none" cap="none" strike="noStrike">
              <a:solidFill>
                <a:srgbClr val="4B4B4B"/>
              </a:solidFill>
              <a:highlight>
                <a:srgbClr val="FFFFFF"/>
              </a:highlight>
              <a:latin typeface="Arial"/>
              <a:ea typeface="Arial"/>
              <a:cs typeface="Arial"/>
              <a:sym typeface="Arial"/>
            </a:endParaRPr>
          </a:p>
          <a:p>
            <a:pPr indent="-438150" lvl="1" marL="1219200" marR="0" rtl="0" algn="l">
              <a:lnSpc>
                <a:spcPct val="115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Very few alternate health insurance policies are accepted (listed on ISC Forms webpage)</a:t>
            </a:r>
            <a:endParaRPr b="0" i="0" sz="2100" u="none" cap="none" strike="noStrike">
              <a:solidFill>
                <a:srgbClr val="4B4B4B"/>
              </a:solidFill>
              <a:highlight>
                <a:srgbClr val="FFFFFF"/>
              </a:highlight>
              <a:latin typeface="Arial"/>
              <a:ea typeface="Arial"/>
              <a:cs typeface="Arial"/>
              <a:sym typeface="Arial"/>
            </a:endParaRPr>
          </a:p>
          <a:p>
            <a:pPr indent="-438150" lvl="0" marL="609600" marR="0" rtl="0" algn="l">
              <a:lnSpc>
                <a:spcPct val="115000"/>
              </a:lnSpc>
              <a:spcBef>
                <a:spcPts val="0"/>
              </a:spcBef>
              <a:spcAft>
                <a:spcPts val="0"/>
              </a:spcAft>
              <a:buClr>
                <a:srgbClr val="4B4B4B"/>
              </a:buClr>
              <a:buSzPts val="2100"/>
              <a:buFont typeface="Arial"/>
              <a:buChar char="●"/>
            </a:pPr>
            <a:r>
              <a:rPr b="0" i="0" lang="en-US" sz="2100" u="none" cap="none" strike="noStrike">
                <a:solidFill>
                  <a:srgbClr val="4B4B4B"/>
                </a:solidFill>
                <a:highlight>
                  <a:srgbClr val="FFFFFF"/>
                </a:highlight>
                <a:latin typeface="Arial"/>
                <a:ea typeface="Arial"/>
                <a:cs typeface="Arial"/>
                <a:sym typeface="Arial"/>
              </a:rPr>
              <a:t>Holds added to your my.SDSU account if you do not buy coverage</a:t>
            </a:r>
            <a:endParaRPr b="0" i="0" sz="2100" u="none" cap="none" strike="noStrike">
              <a:solidFill>
                <a:srgbClr val="4B4B4B"/>
              </a:solidFill>
              <a:highlight>
                <a:srgbClr val="FFFFFF"/>
              </a:highlight>
              <a:latin typeface="Arial"/>
              <a:ea typeface="Arial"/>
              <a:cs typeface="Arial"/>
              <a:sym typeface="Arial"/>
            </a:endParaRPr>
          </a:p>
        </p:txBody>
      </p:sp>
      <p:sp>
        <p:nvSpPr>
          <p:cNvPr id="911" name="Google Shape;911;g2755dd52900_0_390"/>
          <p:cNvSpPr txBox="1"/>
          <p:nvPr/>
        </p:nvSpPr>
        <p:spPr>
          <a:xfrm>
            <a:off x="2016333" y="652900"/>
            <a:ext cx="79653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Health Insurance</a:t>
            </a:r>
            <a:endParaRPr b="1" i="0" sz="3700" u="none" cap="none" strike="noStrike">
              <a:solidFill>
                <a:srgbClr val="CC0000"/>
              </a:solidFill>
              <a:latin typeface="Arial"/>
              <a:ea typeface="Arial"/>
              <a:cs typeface="Arial"/>
              <a:sym typeface="Arial"/>
            </a:endParaRPr>
          </a:p>
        </p:txBody>
      </p:sp>
      <p:pic>
        <p:nvPicPr>
          <p:cNvPr id="912" name="Google Shape;912;g2755dd52900_0_390"/>
          <p:cNvPicPr preferRelativeResize="0"/>
          <p:nvPr/>
        </p:nvPicPr>
        <p:blipFill rotWithShape="1">
          <a:blip r:embed="rId6">
            <a:alphaModFix/>
          </a:blip>
          <a:srcRect b="0" l="0" r="0" t="0"/>
          <a:stretch/>
        </p:blipFill>
        <p:spPr>
          <a:xfrm>
            <a:off x="239700" y="2052250"/>
            <a:ext cx="1745633" cy="35142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g2755dd52900_0_40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18" name="Google Shape;918;g2755dd52900_0_40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19" name="Google Shape;919;g2755dd52900_0_40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20" name="Google Shape;920;g2755dd52900_0_400"/>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21" name="Google Shape;921;g2755dd52900_0_400"/>
          <p:cNvSpPr txBox="1"/>
          <p:nvPr/>
        </p:nvSpPr>
        <p:spPr>
          <a:xfrm>
            <a:off x="2782567" y="2355933"/>
            <a:ext cx="6617700" cy="1569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Arial"/>
                <a:ea typeface="Arial"/>
                <a:cs typeface="Arial"/>
                <a:sym typeface="Arial"/>
              </a:rPr>
              <a:t>Immigration Document</a:t>
            </a:r>
            <a:endParaRPr b="1" i="0" sz="4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Arial"/>
                <a:ea typeface="Arial"/>
                <a:cs typeface="Arial"/>
                <a:sym typeface="Arial"/>
              </a:rPr>
              <a:t>Check</a:t>
            </a:r>
            <a:endParaRPr b="1" i="0" sz="43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g2755dd52900_0_408"/>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27" name="Google Shape;927;g2755dd52900_0_408"/>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28" name="Google Shape;928;g2755dd52900_0_40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29" name="Google Shape;929;g2755dd52900_0_408"/>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30" name="Google Shape;930;g2755dd52900_0_408"/>
          <p:cNvSpPr txBox="1"/>
          <p:nvPr/>
        </p:nvSpPr>
        <p:spPr>
          <a:xfrm>
            <a:off x="2169200" y="99233"/>
            <a:ext cx="9404100" cy="1385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Immigration Documents:</a:t>
            </a:r>
            <a:endParaRPr b="1" i="0" sz="3700" u="none" cap="none" strike="noStrike">
              <a:solidFill>
                <a:srgbClr val="CC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Passport</a:t>
            </a:r>
            <a:endParaRPr b="1" i="0" sz="3700" u="none" cap="none" strike="noStrike">
              <a:solidFill>
                <a:srgbClr val="CC0000"/>
              </a:solidFill>
              <a:latin typeface="Arial"/>
              <a:ea typeface="Arial"/>
              <a:cs typeface="Arial"/>
              <a:sym typeface="Arial"/>
            </a:endParaRPr>
          </a:p>
        </p:txBody>
      </p:sp>
      <p:sp>
        <p:nvSpPr>
          <p:cNvPr id="931" name="Google Shape;931;g2755dd52900_0_408"/>
          <p:cNvSpPr txBox="1"/>
          <p:nvPr/>
        </p:nvSpPr>
        <p:spPr>
          <a:xfrm>
            <a:off x="296667" y="2271800"/>
            <a:ext cx="5799300" cy="2031900"/>
          </a:xfrm>
          <a:prstGeom prst="rect">
            <a:avLst/>
          </a:prstGeom>
          <a:noFill/>
          <a:ln>
            <a:noFill/>
          </a:ln>
        </p:spPr>
        <p:txBody>
          <a:bodyPr anchorCtr="0" anchor="t" bIns="121900" lIns="121900" spcFirstLastPara="1" rIns="121900" wrap="square" tIns="121900">
            <a:spAutoFit/>
          </a:bodyPr>
          <a:lstStyle/>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Must be valid at all times (not expired)</a:t>
            </a:r>
            <a:endParaRPr b="0" i="0" sz="2000" u="none" cap="none" strike="noStrike">
              <a:solidFill>
                <a:srgbClr val="4B4B4B"/>
              </a:solidFill>
              <a:highlight>
                <a:srgbClr val="FFFFFF"/>
              </a:highlight>
              <a:latin typeface="Arial"/>
              <a:ea typeface="Arial"/>
              <a:cs typeface="Arial"/>
              <a:sym typeface="Arial"/>
            </a:endParaRPr>
          </a:p>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Check expiration date regularly</a:t>
            </a:r>
            <a:endParaRPr b="0" i="0" sz="2000" u="none" cap="none" strike="noStrike">
              <a:solidFill>
                <a:srgbClr val="4B4B4B"/>
              </a:solidFill>
              <a:highlight>
                <a:srgbClr val="FFFFFF"/>
              </a:highlight>
              <a:latin typeface="Arial"/>
              <a:ea typeface="Arial"/>
              <a:cs typeface="Arial"/>
              <a:sym typeface="Arial"/>
            </a:endParaRPr>
          </a:p>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If need to renew, contact your consulate or embassy in the U.S. or your home country's government &gt; 6 months before it expires</a:t>
            </a:r>
            <a:endParaRPr b="0" i="0" sz="2000" u="none" cap="none" strike="noStrike">
              <a:solidFill>
                <a:srgbClr val="4B4B4B"/>
              </a:solidFill>
              <a:highlight>
                <a:srgbClr val="FFFFFF"/>
              </a:highlight>
              <a:latin typeface="Arial"/>
              <a:ea typeface="Arial"/>
              <a:cs typeface="Arial"/>
              <a:sym typeface="Arial"/>
            </a:endParaRPr>
          </a:p>
        </p:txBody>
      </p:sp>
      <p:pic>
        <p:nvPicPr>
          <p:cNvPr id="932" name="Google Shape;932;g2755dd52900_0_408"/>
          <p:cNvPicPr preferRelativeResize="0"/>
          <p:nvPr/>
        </p:nvPicPr>
        <p:blipFill rotWithShape="1">
          <a:blip r:embed="rId5">
            <a:alphaModFix/>
          </a:blip>
          <a:srcRect b="0" l="0" r="0" t="0"/>
          <a:stretch/>
        </p:blipFill>
        <p:spPr>
          <a:xfrm>
            <a:off x="6349233" y="1688300"/>
            <a:ext cx="5362200" cy="3771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g2755dd52900_0_418"/>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38" name="Google Shape;938;g2755dd52900_0_418"/>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39" name="Google Shape;939;g2755dd52900_0_418"/>
          <p:cNvPicPr preferRelativeResize="0"/>
          <p:nvPr/>
        </p:nvPicPr>
        <p:blipFill rotWithShape="1">
          <a:blip r:embed="rId3">
            <a:alphaModFix/>
          </a:blip>
          <a:srcRect b="0" l="0" r="0" t="0"/>
          <a:stretch/>
        </p:blipFill>
        <p:spPr>
          <a:xfrm>
            <a:off x="80933" y="0"/>
            <a:ext cx="12192000" cy="6858000"/>
          </a:xfrm>
          <a:prstGeom prst="rect">
            <a:avLst/>
          </a:prstGeom>
          <a:noFill/>
          <a:ln>
            <a:noFill/>
          </a:ln>
        </p:spPr>
      </p:pic>
      <p:pic>
        <p:nvPicPr>
          <p:cNvPr id="940" name="Google Shape;940;g2755dd52900_0_418"/>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41" name="Google Shape;941;g2755dd52900_0_418"/>
          <p:cNvSpPr txBox="1"/>
          <p:nvPr/>
        </p:nvSpPr>
        <p:spPr>
          <a:xfrm>
            <a:off x="2169200" y="99233"/>
            <a:ext cx="9404100" cy="1385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Immigration Documents:</a:t>
            </a:r>
            <a:endParaRPr b="1" i="0" sz="3700" u="none" cap="none" strike="noStrike">
              <a:solidFill>
                <a:srgbClr val="CC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F-1 Visa</a:t>
            </a:r>
            <a:endParaRPr b="1" i="0" sz="3700" u="none" cap="none" strike="noStrike">
              <a:solidFill>
                <a:srgbClr val="CC0000"/>
              </a:solidFill>
              <a:latin typeface="Arial"/>
              <a:ea typeface="Arial"/>
              <a:cs typeface="Arial"/>
              <a:sym typeface="Arial"/>
            </a:endParaRPr>
          </a:p>
        </p:txBody>
      </p:sp>
      <p:sp>
        <p:nvSpPr>
          <p:cNvPr id="942" name="Google Shape;942;g2755dd52900_0_418"/>
          <p:cNvSpPr txBox="1"/>
          <p:nvPr/>
        </p:nvSpPr>
        <p:spPr>
          <a:xfrm>
            <a:off x="5388400" y="1607350"/>
            <a:ext cx="6803700" cy="3509400"/>
          </a:xfrm>
          <a:prstGeom prst="rect">
            <a:avLst/>
          </a:prstGeom>
          <a:noFill/>
          <a:ln>
            <a:noFill/>
          </a:ln>
        </p:spPr>
        <p:txBody>
          <a:bodyPr anchorCtr="0" anchor="t" bIns="121900" lIns="121900" spcFirstLastPara="1" rIns="121900" wrap="square" tIns="121900">
            <a:spAutoFit/>
          </a:bodyPr>
          <a:lstStyle/>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A valid visa is required to enter the U.S.</a:t>
            </a:r>
            <a:endParaRPr b="0" i="0" sz="2000" u="none" cap="none" strike="noStrike">
              <a:solidFill>
                <a:srgbClr val="4B4B4B"/>
              </a:solidFill>
              <a:highlight>
                <a:srgbClr val="FFFFFF"/>
              </a:highlight>
              <a:latin typeface="Arial"/>
              <a:ea typeface="Arial"/>
              <a:cs typeface="Arial"/>
              <a:sym typeface="Arial"/>
            </a:endParaRPr>
          </a:p>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After you have entered the U.S., you are allowed to stay even if visa expires, </a:t>
            </a:r>
            <a:r>
              <a:rPr b="1" i="0" lang="en-US" sz="2000" u="none" cap="none" strike="noStrike">
                <a:solidFill>
                  <a:srgbClr val="4B4B4B"/>
                </a:solidFill>
                <a:highlight>
                  <a:srgbClr val="FFFFFF"/>
                </a:highlight>
                <a:latin typeface="Arial"/>
                <a:ea typeface="Arial"/>
                <a:cs typeface="Arial"/>
                <a:sym typeface="Arial"/>
              </a:rPr>
              <a:t>IF</a:t>
            </a:r>
            <a:r>
              <a:rPr b="0" i="0" lang="en-US" sz="2000" u="none" cap="none" strike="noStrike">
                <a:solidFill>
                  <a:srgbClr val="4B4B4B"/>
                </a:solidFill>
                <a:highlight>
                  <a:srgbClr val="FFFFFF"/>
                </a:highlight>
                <a:latin typeface="Arial"/>
                <a:ea typeface="Arial"/>
                <a:cs typeface="Arial"/>
                <a:sym typeface="Arial"/>
              </a:rPr>
              <a:t> you’re maintaining F-1 status </a:t>
            </a:r>
            <a:r>
              <a:rPr b="1" i="0" lang="en-US" sz="2000" u="none" cap="none" strike="noStrike">
                <a:solidFill>
                  <a:srgbClr val="4B4B4B"/>
                </a:solidFill>
                <a:highlight>
                  <a:srgbClr val="FFFFFF"/>
                </a:highlight>
                <a:latin typeface="Arial"/>
                <a:ea typeface="Arial"/>
                <a:cs typeface="Arial"/>
                <a:sym typeface="Arial"/>
              </a:rPr>
              <a:t>AND</a:t>
            </a:r>
            <a:r>
              <a:rPr b="0" i="0" lang="en-US" sz="2000" u="none" cap="none" strike="noStrike">
                <a:solidFill>
                  <a:srgbClr val="4B4B4B"/>
                </a:solidFill>
                <a:highlight>
                  <a:srgbClr val="FFFFFF"/>
                </a:highlight>
                <a:latin typeface="Arial"/>
                <a:ea typeface="Arial"/>
                <a:cs typeface="Arial"/>
                <a:sym typeface="Arial"/>
              </a:rPr>
              <a:t> your I-20 is valid</a:t>
            </a:r>
            <a:endParaRPr b="0" i="0" sz="2000" u="none" cap="none" strike="noStrike">
              <a:solidFill>
                <a:srgbClr val="4B4B4B"/>
              </a:solidFill>
              <a:highlight>
                <a:srgbClr val="FFFFFF"/>
              </a:highlight>
              <a:latin typeface="Arial"/>
              <a:ea typeface="Arial"/>
              <a:cs typeface="Arial"/>
              <a:sym typeface="Arial"/>
            </a:endParaRPr>
          </a:p>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International travel: F-1 visa must be valid on day of re-entry to the U.S.</a:t>
            </a:r>
            <a:endParaRPr b="0" i="0" sz="2000" u="none" cap="none" strike="noStrike">
              <a:solidFill>
                <a:srgbClr val="4B4B4B"/>
              </a:solidFill>
              <a:highlight>
                <a:srgbClr val="FFFFFF"/>
              </a:highlight>
              <a:latin typeface="Arial"/>
              <a:ea typeface="Arial"/>
              <a:cs typeface="Arial"/>
              <a:sym typeface="Arial"/>
            </a:endParaRPr>
          </a:p>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F-1 visas can only be renewed at a U.S. Embassy or Consulate outside the U.S.</a:t>
            </a:r>
            <a:endParaRPr b="0" i="0" sz="2000" u="none" cap="none" strike="noStrike">
              <a:solidFill>
                <a:srgbClr val="4B4B4B"/>
              </a:solidFill>
              <a:highlight>
                <a:srgbClr val="FFFFFF"/>
              </a:highlight>
              <a:latin typeface="Arial"/>
              <a:ea typeface="Arial"/>
              <a:cs typeface="Arial"/>
              <a:sym typeface="Arial"/>
            </a:endParaRPr>
          </a:p>
          <a:p>
            <a:pPr indent="-431800" lvl="0" marL="609600" marR="0" rtl="0" algn="l">
              <a:lnSpc>
                <a:spcPct val="120000"/>
              </a:lnSpc>
              <a:spcBef>
                <a:spcPts val="0"/>
              </a:spcBef>
              <a:spcAft>
                <a:spcPts val="0"/>
              </a:spcAft>
              <a:buClr>
                <a:srgbClr val="4B4B4B"/>
              </a:buClr>
              <a:buSzPts val="2000"/>
              <a:buFont typeface="Arial"/>
              <a:buChar char="●"/>
            </a:pPr>
            <a:r>
              <a:rPr b="0" i="0" lang="en-US" sz="2000" u="none" cap="none" strike="noStrike">
                <a:solidFill>
                  <a:srgbClr val="4B4B4B"/>
                </a:solidFill>
                <a:highlight>
                  <a:srgbClr val="FFFFFF"/>
                </a:highlight>
                <a:latin typeface="Arial"/>
                <a:ea typeface="Arial"/>
                <a:cs typeface="Arial"/>
                <a:sym typeface="Arial"/>
              </a:rPr>
              <a:t>Your F-1 visa is </a:t>
            </a:r>
            <a:r>
              <a:rPr b="0" i="0" lang="en-US" sz="2000" u="sng" cap="none" strike="noStrike">
                <a:solidFill>
                  <a:srgbClr val="4B4B4B"/>
                </a:solidFill>
                <a:highlight>
                  <a:srgbClr val="FFFFFF"/>
                </a:highlight>
                <a:latin typeface="Arial"/>
                <a:ea typeface="Arial"/>
                <a:cs typeface="Arial"/>
                <a:sym typeface="Arial"/>
              </a:rPr>
              <a:t>not</a:t>
            </a:r>
            <a:r>
              <a:rPr b="0" i="0" lang="en-US" sz="2000" u="none" cap="none" strike="noStrike">
                <a:solidFill>
                  <a:srgbClr val="4B4B4B"/>
                </a:solidFill>
                <a:highlight>
                  <a:srgbClr val="FFFFFF"/>
                </a:highlight>
                <a:latin typeface="Arial"/>
                <a:ea typeface="Arial"/>
                <a:cs typeface="Arial"/>
                <a:sym typeface="Arial"/>
              </a:rPr>
              <a:t> your I-20</a:t>
            </a:r>
            <a:endParaRPr b="0" i="0" sz="2000" u="none" cap="none" strike="noStrike">
              <a:solidFill>
                <a:srgbClr val="4B4B4B"/>
              </a:solidFill>
              <a:highlight>
                <a:srgbClr val="FFFFFF"/>
              </a:highlight>
              <a:latin typeface="Arial"/>
              <a:ea typeface="Arial"/>
              <a:cs typeface="Arial"/>
              <a:sym typeface="Arial"/>
            </a:endParaRPr>
          </a:p>
        </p:txBody>
      </p:sp>
      <p:pic>
        <p:nvPicPr>
          <p:cNvPr id="943" name="Google Shape;943;g2755dd52900_0_418"/>
          <p:cNvPicPr preferRelativeResize="0"/>
          <p:nvPr/>
        </p:nvPicPr>
        <p:blipFill rotWithShape="1">
          <a:blip r:embed="rId5">
            <a:alphaModFix/>
          </a:blip>
          <a:srcRect b="0" l="0" r="0" t="0"/>
          <a:stretch/>
        </p:blipFill>
        <p:spPr>
          <a:xfrm>
            <a:off x="501033" y="1633400"/>
            <a:ext cx="4522566" cy="3457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g2755dd52900_0_428"/>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49" name="Google Shape;949;g2755dd52900_0_428"/>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50" name="Google Shape;950;g2755dd52900_0_42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51" name="Google Shape;951;g2755dd52900_0_428"/>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52" name="Google Shape;952;g2755dd52900_0_428"/>
          <p:cNvSpPr txBox="1"/>
          <p:nvPr/>
        </p:nvSpPr>
        <p:spPr>
          <a:xfrm>
            <a:off x="2769633" y="122700"/>
            <a:ext cx="88869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Immigration Documents: I-20</a:t>
            </a:r>
            <a:endParaRPr b="1" i="0" sz="3700" u="none" cap="none" strike="noStrike">
              <a:solidFill>
                <a:srgbClr val="CC0000"/>
              </a:solidFill>
              <a:latin typeface="Arial"/>
              <a:ea typeface="Arial"/>
              <a:cs typeface="Arial"/>
              <a:sym typeface="Arial"/>
            </a:endParaRPr>
          </a:p>
        </p:txBody>
      </p:sp>
      <p:sp>
        <p:nvSpPr>
          <p:cNvPr id="953" name="Google Shape;953;g2755dd52900_0_428"/>
          <p:cNvSpPr txBox="1"/>
          <p:nvPr/>
        </p:nvSpPr>
        <p:spPr>
          <a:xfrm>
            <a:off x="296667" y="1122900"/>
            <a:ext cx="6748500" cy="2995200"/>
          </a:xfrm>
          <a:prstGeom prst="rect">
            <a:avLst/>
          </a:prstGeom>
          <a:noFill/>
          <a:ln>
            <a:noFill/>
          </a:ln>
        </p:spPr>
        <p:txBody>
          <a:bodyPr anchorCtr="0" anchor="t" bIns="121900" lIns="121900" spcFirstLastPara="1" rIns="121900" wrap="square" tIns="121900">
            <a:spAutoFit/>
          </a:bodyPr>
          <a:lstStyle/>
          <a:p>
            <a:pPr indent="-425450" lvl="0" marL="6096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rgbClr val="FFFFFF"/>
                </a:highlight>
                <a:latin typeface="Arial"/>
                <a:ea typeface="Arial"/>
                <a:cs typeface="Arial"/>
                <a:sym typeface="Arial"/>
              </a:rPr>
              <a:t>Form I-20 gives you legal F-1 immigration status in the U.S. if you follow all rules to maintain your status</a:t>
            </a:r>
            <a:endParaRPr b="0" i="0" sz="1900" u="none" cap="none" strike="noStrike">
              <a:solidFill>
                <a:srgbClr val="4B4B4B"/>
              </a:solidFill>
              <a:highlight>
                <a:srgbClr val="FFFFFF"/>
              </a:highlight>
              <a:latin typeface="Arial"/>
              <a:ea typeface="Arial"/>
              <a:cs typeface="Arial"/>
              <a:sym typeface="Arial"/>
            </a:endParaRPr>
          </a:p>
          <a:p>
            <a:pPr indent="-425450" lvl="0" marL="6096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rgbClr val="FFFFFF"/>
                </a:highlight>
                <a:latin typeface="Arial"/>
                <a:ea typeface="Arial"/>
                <a:cs typeface="Arial"/>
                <a:sym typeface="Arial"/>
              </a:rPr>
              <a:t>Program End Date: don’t let this expire!</a:t>
            </a:r>
            <a:endParaRPr b="0" i="0" sz="1900" u="none" cap="none" strike="noStrike">
              <a:solidFill>
                <a:srgbClr val="4B4B4B"/>
              </a:solidFill>
              <a:highlight>
                <a:srgbClr val="FFFFFF"/>
              </a:highlight>
              <a:latin typeface="Arial"/>
              <a:ea typeface="Arial"/>
              <a:cs typeface="Arial"/>
              <a:sym typeface="Arial"/>
            </a:endParaRPr>
          </a:p>
          <a:p>
            <a:pPr indent="-425450" lvl="0" marL="6096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chemeClr val="lt1"/>
                </a:highlight>
                <a:latin typeface="Arial"/>
                <a:ea typeface="Arial"/>
                <a:cs typeface="Arial"/>
                <a:sym typeface="Arial"/>
              </a:rPr>
              <a:t>Travel signature on page 2 is valid for 1 year</a:t>
            </a:r>
            <a:endParaRPr b="0" i="0" sz="1900" u="none" cap="none" strike="noStrike">
              <a:solidFill>
                <a:srgbClr val="4B4B4B"/>
              </a:solidFill>
              <a:highlight>
                <a:srgbClr val="FFFFFF"/>
              </a:highlight>
              <a:latin typeface="Arial"/>
              <a:ea typeface="Arial"/>
              <a:cs typeface="Arial"/>
              <a:sym typeface="Arial"/>
            </a:endParaRPr>
          </a:p>
          <a:p>
            <a:pPr indent="-425450" lvl="0" marL="6096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rgbClr val="FFFFFF"/>
                </a:highlight>
                <a:latin typeface="Arial"/>
                <a:ea typeface="Arial"/>
                <a:cs typeface="Arial"/>
                <a:sym typeface="Arial"/>
              </a:rPr>
              <a:t>If information changes (your name, major, program end date) or you need a new travel signature:</a:t>
            </a:r>
            <a:endParaRPr b="0" i="0" sz="1900" u="none" cap="none" strike="noStrike">
              <a:solidFill>
                <a:srgbClr val="4B4B4B"/>
              </a:solidFill>
              <a:highlight>
                <a:srgbClr val="FFFFFF"/>
              </a:highlight>
              <a:latin typeface="Arial"/>
              <a:ea typeface="Arial"/>
              <a:cs typeface="Arial"/>
              <a:sym typeface="Arial"/>
            </a:endParaRPr>
          </a:p>
          <a:p>
            <a:pPr indent="-425450" lvl="1" marL="12192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rgbClr val="FFFFFF"/>
                </a:highlight>
                <a:latin typeface="Arial"/>
                <a:ea typeface="Arial"/>
                <a:cs typeface="Arial"/>
                <a:sym typeface="Arial"/>
              </a:rPr>
              <a:t>Request an updated I-20 via ISC website</a:t>
            </a:r>
            <a:endParaRPr b="0" i="0" sz="1900" u="none" cap="none" strike="noStrike">
              <a:solidFill>
                <a:srgbClr val="4B4B4B"/>
              </a:solidFill>
              <a:highlight>
                <a:srgbClr val="FFFFFF"/>
              </a:highlight>
              <a:latin typeface="Arial"/>
              <a:ea typeface="Arial"/>
              <a:cs typeface="Arial"/>
              <a:sym typeface="Arial"/>
            </a:endParaRPr>
          </a:p>
          <a:p>
            <a:pPr indent="-425450" lvl="1" marL="12192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rgbClr val="FFFFFF"/>
                </a:highlight>
                <a:latin typeface="Arial"/>
                <a:ea typeface="Arial"/>
                <a:cs typeface="Arial"/>
                <a:sym typeface="Arial"/>
              </a:rPr>
              <a:t>Processing time = 7 business days</a:t>
            </a:r>
            <a:endParaRPr b="0" i="0" sz="1900" u="none" cap="none" strike="noStrike">
              <a:solidFill>
                <a:srgbClr val="4B4B4B"/>
              </a:solidFill>
              <a:highlight>
                <a:srgbClr val="FFFFFF"/>
              </a:highlight>
              <a:latin typeface="Arial"/>
              <a:ea typeface="Arial"/>
              <a:cs typeface="Arial"/>
              <a:sym typeface="Arial"/>
            </a:endParaRPr>
          </a:p>
        </p:txBody>
      </p:sp>
      <p:pic>
        <p:nvPicPr>
          <p:cNvPr id="954" name="Google Shape;954;g2755dd52900_0_428"/>
          <p:cNvPicPr preferRelativeResize="0"/>
          <p:nvPr/>
        </p:nvPicPr>
        <p:blipFill rotWithShape="1">
          <a:blip r:embed="rId5">
            <a:alphaModFix/>
          </a:blip>
          <a:srcRect b="0" l="0" r="0" t="0"/>
          <a:stretch/>
        </p:blipFill>
        <p:spPr>
          <a:xfrm>
            <a:off x="7045200" y="826433"/>
            <a:ext cx="5048000" cy="4873934"/>
          </a:xfrm>
          <a:prstGeom prst="rect">
            <a:avLst/>
          </a:prstGeom>
          <a:noFill/>
          <a:ln>
            <a:noFill/>
          </a:ln>
        </p:spPr>
      </p:pic>
      <p:pic>
        <p:nvPicPr>
          <p:cNvPr id="955" name="Google Shape;955;g2755dd52900_0_428"/>
          <p:cNvPicPr preferRelativeResize="0"/>
          <p:nvPr/>
        </p:nvPicPr>
        <p:blipFill rotWithShape="1">
          <a:blip r:embed="rId6">
            <a:alphaModFix/>
          </a:blip>
          <a:srcRect b="0" l="0" r="0" t="0"/>
          <a:stretch/>
        </p:blipFill>
        <p:spPr>
          <a:xfrm>
            <a:off x="553533" y="4125500"/>
            <a:ext cx="5372100" cy="14858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145d2daab33_0_2"/>
          <p:cNvSpPr txBox="1"/>
          <p:nvPr>
            <p:ph type="title"/>
          </p:nvPr>
        </p:nvSpPr>
        <p:spPr>
          <a:xfrm>
            <a:off x="2369907" y="5047862"/>
            <a:ext cx="6466500" cy="107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Faculty Graduate Advisors - MSA</a:t>
            </a:r>
            <a:endParaRPr/>
          </a:p>
        </p:txBody>
      </p:sp>
      <p:pic>
        <p:nvPicPr>
          <p:cNvPr id="567" name="Google Shape;567;g145d2daab33_0_2"/>
          <p:cNvPicPr preferRelativeResize="0"/>
          <p:nvPr/>
        </p:nvPicPr>
        <p:blipFill rotWithShape="1">
          <a:blip r:embed="rId3">
            <a:alphaModFix/>
          </a:blip>
          <a:srcRect b="0" l="0" r="0" t="0"/>
          <a:stretch/>
        </p:blipFill>
        <p:spPr>
          <a:xfrm>
            <a:off x="152400" y="838200"/>
            <a:ext cx="2857500" cy="2857500"/>
          </a:xfrm>
          <a:prstGeom prst="ellipse">
            <a:avLst/>
          </a:prstGeom>
          <a:noFill/>
          <a:ln>
            <a:noFill/>
          </a:ln>
        </p:spPr>
      </p:pic>
      <p:pic>
        <p:nvPicPr>
          <p:cNvPr id="568" name="Google Shape;568;g145d2daab33_0_2"/>
          <p:cNvPicPr preferRelativeResize="0"/>
          <p:nvPr/>
        </p:nvPicPr>
        <p:blipFill rotWithShape="1">
          <a:blip r:embed="rId4">
            <a:alphaModFix/>
          </a:blip>
          <a:srcRect b="0" l="0" r="0" t="0"/>
          <a:stretch/>
        </p:blipFill>
        <p:spPr>
          <a:xfrm>
            <a:off x="3162300" y="838200"/>
            <a:ext cx="2857500" cy="2857500"/>
          </a:xfrm>
          <a:prstGeom prst="ellipse">
            <a:avLst/>
          </a:prstGeom>
          <a:noFill/>
          <a:ln>
            <a:noFill/>
          </a:ln>
        </p:spPr>
      </p:pic>
      <p:pic>
        <p:nvPicPr>
          <p:cNvPr id="569" name="Google Shape;569;g145d2daab33_0_2"/>
          <p:cNvPicPr preferRelativeResize="0"/>
          <p:nvPr/>
        </p:nvPicPr>
        <p:blipFill rotWithShape="1">
          <a:blip r:embed="rId5">
            <a:alphaModFix/>
          </a:blip>
          <a:srcRect b="0" l="0" r="0" t="0"/>
          <a:stretch/>
        </p:blipFill>
        <p:spPr>
          <a:xfrm>
            <a:off x="6172200" y="838200"/>
            <a:ext cx="2857500" cy="2857500"/>
          </a:xfrm>
          <a:prstGeom prst="ellipse">
            <a:avLst/>
          </a:prstGeom>
          <a:noFill/>
          <a:ln>
            <a:noFill/>
          </a:ln>
        </p:spPr>
      </p:pic>
      <p:pic>
        <p:nvPicPr>
          <p:cNvPr id="570" name="Google Shape;570;g145d2daab33_0_2"/>
          <p:cNvPicPr preferRelativeResize="0"/>
          <p:nvPr/>
        </p:nvPicPr>
        <p:blipFill rotWithShape="1">
          <a:blip r:embed="rId6">
            <a:alphaModFix/>
          </a:blip>
          <a:srcRect b="0" l="0" r="0" t="0"/>
          <a:stretch/>
        </p:blipFill>
        <p:spPr>
          <a:xfrm>
            <a:off x="9182100" y="838200"/>
            <a:ext cx="2857500" cy="2857500"/>
          </a:xfrm>
          <a:prstGeom prst="ellipse">
            <a:avLst/>
          </a:prstGeom>
          <a:noFill/>
          <a:ln>
            <a:noFill/>
          </a:ln>
        </p:spPr>
      </p:pic>
      <p:sp>
        <p:nvSpPr>
          <p:cNvPr id="571" name="Google Shape;571;g145d2daab33_0_2"/>
          <p:cNvSpPr txBox="1"/>
          <p:nvPr/>
        </p:nvSpPr>
        <p:spPr>
          <a:xfrm>
            <a:off x="365700" y="3881150"/>
            <a:ext cx="28575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Proxima Nova"/>
                <a:ea typeface="Proxima Nova"/>
                <a:cs typeface="Proxima Nova"/>
                <a:sym typeface="Proxima Nova"/>
              </a:rPr>
              <a:t>AIS (Last Name A-M) </a:t>
            </a:r>
            <a:endParaRPr b="1" i="0" sz="2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Proxima Nova"/>
                <a:ea typeface="Proxima Nova"/>
                <a:cs typeface="Proxima Nova"/>
                <a:sym typeface="Proxima Nova"/>
              </a:rPr>
              <a:t>Dr. Valerie Li</a:t>
            </a:r>
            <a:endParaRPr b="1" i="0" sz="2200" u="none" cap="none" strike="noStrike">
              <a:solidFill>
                <a:srgbClr val="000000"/>
              </a:solidFill>
              <a:latin typeface="Proxima Nova"/>
              <a:ea typeface="Proxima Nova"/>
              <a:cs typeface="Proxima Nova"/>
              <a:sym typeface="Proxima Nova"/>
            </a:endParaRPr>
          </a:p>
        </p:txBody>
      </p:sp>
      <p:sp>
        <p:nvSpPr>
          <p:cNvPr id="572" name="Google Shape;572;g145d2daab33_0_2"/>
          <p:cNvSpPr txBox="1"/>
          <p:nvPr/>
        </p:nvSpPr>
        <p:spPr>
          <a:xfrm>
            <a:off x="3131850" y="3804950"/>
            <a:ext cx="2857500" cy="9984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800"/>
              </a:spcBef>
              <a:spcAft>
                <a:spcPts val="0"/>
              </a:spcAft>
              <a:buClr>
                <a:srgbClr val="000000"/>
              </a:buClr>
              <a:buSzPts val="2200"/>
              <a:buFont typeface="Arial"/>
              <a:buNone/>
            </a:pPr>
            <a:r>
              <a:rPr b="1" i="0" lang="en-US" sz="2200" u="none" cap="none" strike="noStrike">
                <a:solidFill>
                  <a:srgbClr val="231F20"/>
                </a:solidFill>
                <a:highlight>
                  <a:srgbClr val="FFFFFF"/>
                </a:highlight>
                <a:latin typeface="Arial"/>
                <a:ea typeface="Arial"/>
                <a:cs typeface="Arial"/>
                <a:sym typeface="Arial"/>
              </a:rPr>
              <a:t>AIS (N-Z)</a:t>
            </a:r>
            <a:endParaRPr b="1" i="0" sz="2200" u="none" cap="none" strike="noStrike">
              <a:solidFill>
                <a:srgbClr val="231F20"/>
              </a:solidFill>
              <a:highlight>
                <a:srgbClr val="FFFFFF"/>
              </a:highlight>
              <a:latin typeface="Arial"/>
              <a:ea typeface="Arial"/>
              <a:cs typeface="Arial"/>
              <a:sym typeface="Arial"/>
            </a:endParaRPr>
          </a:p>
          <a:p>
            <a:pPr indent="0" lvl="0" marL="0" marR="0" rtl="0" algn="ctr">
              <a:lnSpc>
                <a:spcPct val="110000"/>
              </a:lnSpc>
              <a:spcBef>
                <a:spcPts val="800"/>
              </a:spcBef>
              <a:spcAft>
                <a:spcPts val="800"/>
              </a:spcAft>
              <a:buClr>
                <a:srgbClr val="000000"/>
              </a:buClr>
              <a:buSzPts val="2200"/>
              <a:buFont typeface="Arial"/>
              <a:buNone/>
            </a:pPr>
            <a:r>
              <a:rPr b="1" i="0" lang="en-US" sz="2200" u="none" cap="none" strike="noStrike">
                <a:solidFill>
                  <a:srgbClr val="231F20"/>
                </a:solidFill>
                <a:highlight>
                  <a:srgbClr val="FFFFFF"/>
                </a:highlight>
                <a:latin typeface="Arial"/>
                <a:ea typeface="Arial"/>
                <a:cs typeface="Arial"/>
                <a:sym typeface="Arial"/>
              </a:rPr>
              <a:t>Dr. Rebecca Perols</a:t>
            </a:r>
            <a:endParaRPr b="1" i="0" sz="2200" u="none" cap="none" strike="noStrike">
              <a:solidFill>
                <a:srgbClr val="231F20"/>
              </a:solidFill>
              <a:highlight>
                <a:srgbClr val="FFFFFF"/>
              </a:highlight>
              <a:latin typeface="Arial"/>
              <a:ea typeface="Arial"/>
              <a:cs typeface="Arial"/>
              <a:sym typeface="Arial"/>
            </a:endParaRPr>
          </a:p>
        </p:txBody>
      </p:sp>
      <p:sp>
        <p:nvSpPr>
          <p:cNvPr id="573" name="Google Shape;573;g145d2daab33_0_2"/>
          <p:cNvSpPr txBox="1"/>
          <p:nvPr/>
        </p:nvSpPr>
        <p:spPr>
          <a:xfrm>
            <a:off x="6259800" y="3728750"/>
            <a:ext cx="2857500" cy="10293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800"/>
              </a:spcBef>
              <a:spcAft>
                <a:spcPts val="0"/>
              </a:spcAft>
              <a:buClr>
                <a:schemeClr val="dk1"/>
              </a:buClr>
              <a:buSzPts val="1100"/>
              <a:buFont typeface="Arial"/>
              <a:buNone/>
            </a:pPr>
            <a:r>
              <a:rPr b="1" i="0" lang="en-US" sz="2200" u="none" cap="none" strike="noStrike">
                <a:solidFill>
                  <a:srgbClr val="231F20"/>
                </a:solidFill>
                <a:highlight>
                  <a:srgbClr val="FFFFFF"/>
                </a:highlight>
                <a:latin typeface="Arial"/>
                <a:ea typeface="Arial"/>
                <a:cs typeface="Arial"/>
                <a:sym typeface="Arial"/>
              </a:rPr>
              <a:t>Taxation</a:t>
            </a:r>
            <a:endParaRPr b="1" i="0" sz="2200" u="none" cap="none" strike="noStrike">
              <a:solidFill>
                <a:srgbClr val="231F20"/>
              </a:solidFill>
              <a:highlight>
                <a:srgbClr val="FFFFFF"/>
              </a:highlight>
              <a:latin typeface="Arial"/>
              <a:ea typeface="Arial"/>
              <a:cs typeface="Arial"/>
              <a:sym typeface="Arial"/>
            </a:endParaRPr>
          </a:p>
          <a:p>
            <a:pPr indent="0" lvl="0" marL="0" marR="0" rtl="0" algn="ctr">
              <a:lnSpc>
                <a:spcPct val="100000"/>
              </a:lnSpc>
              <a:spcBef>
                <a:spcPts val="80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Dr. Amanda Marino</a:t>
            </a:r>
            <a:endParaRPr b="1" i="0" sz="2400" u="none" cap="none" strike="noStrike">
              <a:solidFill>
                <a:srgbClr val="000000"/>
              </a:solidFill>
              <a:latin typeface="Proxima Nova"/>
              <a:ea typeface="Proxima Nova"/>
              <a:cs typeface="Proxima Nova"/>
              <a:sym typeface="Proxima Nova"/>
            </a:endParaRPr>
          </a:p>
        </p:txBody>
      </p:sp>
      <p:sp>
        <p:nvSpPr>
          <p:cNvPr id="574" name="Google Shape;574;g145d2daab33_0_2"/>
          <p:cNvSpPr txBox="1"/>
          <p:nvPr/>
        </p:nvSpPr>
        <p:spPr>
          <a:xfrm>
            <a:off x="9250650" y="3881150"/>
            <a:ext cx="2857500" cy="9984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800"/>
              </a:spcBef>
              <a:spcAft>
                <a:spcPts val="0"/>
              </a:spcAft>
              <a:buClr>
                <a:srgbClr val="000000"/>
              </a:buClr>
              <a:buSzPts val="2200"/>
              <a:buFont typeface="Arial"/>
              <a:buNone/>
            </a:pPr>
            <a:r>
              <a:rPr b="1" i="0" lang="en-US" sz="2200" u="none" cap="none" strike="noStrike">
                <a:solidFill>
                  <a:srgbClr val="231F20"/>
                </a:solidFill>
                <a:highlight>
                  <a:srgbClr val="FFFFFF"/>
                </a:highlight>
                <a:latin typeface="Arial"/>
                <a:ea typeface="Arial"/>
                <a:cs typeface="Arial"/>
                <a:sym typeface="Arial"/>
              </a:rPr>
              <a:t>Financial Reporting</a:t>
            </a:r>
            <a:endParaRPr b="1" i="0" sz="2200" u="none" cap="none" strike="noStrike">
              <a:solidFill>
                <a:srgbClr val="231F20"/>
              </a:solidFill>
              <a:highlight>
                <a:srgbClr val="FFFFFF"/>
              </a:highlight>
              <a:latin typeface="Arial"/>
              <a:ea typeface="Arial"/>
              <a:cs typeface="Arial"/>
              <a:sym typeface="Arial"/>
            </a:endParaRPr>
          </a:p>
          <a:p>
            <a:pPr indent="0" lvl="0" marL="0" marR="0" rtl="0" algn="ctr">
              <a:lnSpc>
                <a:spcPct val="110000"/>
              </a:lnSpc>
              <a:spcBef>
                <a:spcPts val="800"/>
              </a:spcBef>
              <a:spcAft>
                <a:spcPts val="800"/>
              </a:spcAft>
              <a:buClr>
                <a:srgbClr val="000000"/>
              </a:buClr>
              <a:buSzPts val="2200"/>
              <a:buFont typeface="Arial"/>
              <a:buNone/>
            </a:pPr>
            <a:r>
              <a:rPr b="1" i="0" lang="en-US" sz="2200" u="none" cap="none" strike="noStrike">
                <a:solidFill>
                  <a:srgbClr val="231F20"/>
                </a:solidFill>
                <a:highlight>
                  <a:srgbClr val="FFFFFF"/>
                </a:highlight>
                <a:latin typeface="Arial"/>
                <a:ea typeface="Arial"/>
                <a:cs typeface="Arial"/>
                <a:sym typeface="Arial"/>
              </a:rPr>
              <a:t>Dr. Jeff Wang</a:t>
            </a:r>
            <a:endParaRPr b="1" i="0" sz="2200" u="none" cap="none" strike="noStrike">
              <a:solidFill>
                <a:srgbClr val="231F20"/>
              </a:solidFill>
              <a:highlight>
                <a:srgbClr val="FFFFFF"/>
              </a:highlight>
              <a:latin typeface="Arial"/>
              <a:ea typeface="Arial"/>
              <a:cs typeface="Arial"/>
              <a:sym typeface="Arial"/>
            </a:endParaRPr>
          </a:p>
        </p:txBody>
      </p:sp>
      <p:sp>
        <p:nvSpPr>
          <p:cNvPr id="575" name="Google Shape;575;g145d2daab33_0_2"/>
          <p:cNvSpPr txBox="1"/>
          <p:nvPr/>
        </p:nvSpPr>
        <p:spPr>
          <a:xfrm>
            <a:off x="557375" y="4879550"/>
            <a:ext cx="4289400" cy="53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Proxima Nova"/>
                <a:ea typeface="Proxima Nova"/>
                <a:cs typeface="Proxima Nova"/>
                <a:sym typeface="Proxima Nova"/>
              </a:rPr>
              <a:t>Not pictured: BMAcc Faculty Advisors</a:t>
            </a:r>
            <a:endParaRPr b="1" i="0" sz="17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g2755dd52900_0_43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61" name="Google Shape;961;g2755dd52900_0_43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62" name="Google Shape;962;g2755dd52900_0_43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63" name="Google Shape;963;g2755dd52900_0_439"/>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64" name="Google Shape;964;g2755dd52900_0_439"/>
          <p:cNvSpPr txBox="1"/>
          <p:nvPr/>
        </p:nvSpPr>
        <p:spPr>
          <a:xfrm>
            <a:off x="2936667" y="99233"/>
            <a:ext cx="86364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Immigration Documents: I-94</a:t>
            </a:r>
            <a:endParaRPr b="1" i="0" sz="3700" u="none" cap="none" strike="noStrike">
              <a:solidFill>
                <a:srgbClr val="CC0000"/>
              </a:solidFill>
              <a:latin typeface="Arial"/>
              <a:ea typeface="Arial"/>
              <a:cs typeface="Arial"/>
              <a:sym typeface="Arial"/>
            </a:endParaRPr>
          </a:p>
        </p:txBody>
      </p:sp>
      <p:sp>
        <p:nvSpPr>
          <p:cNvPr id="965" name="Google Shape;965;g2755dd52900_0_439"/>
          <p:cNvSpPr txBox="1"/>
          <p:nvPr/>
        </p:nvSpPr>
        <p:spPr>
          <a:xfrm>
            <a:off x="226633" y="956133"/>
            <a:ext cx="7708800" cy="41745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900"/>
              <a:buFont typeface="Arial"/>
              <a:buNone/>
            </a:pPr>
            <a:r>
              <a:rPr b="1" i="0" lang="en-US" sz="1900" u="none" cap="none" strike="noStrike">
                <a:solidFill>
                  <a:schemeClr val="accent5"/>
                </a:solidFill>
                <a:highlight>
                  <a:schemeClr val="lt1"/>
                </a:highlight>
                <a:latin typeface="Arial"/>
                <a:ea typeface="Arial"/>
                <a:cs typeface="Arial"/>
                <a:sym typeface="Arial"/>
              </a:rPr>
              <a:t>Take out your I-94 &amp; check the following:</a:t>
            </a:r>
            <a:endParaRPr b="0" i="0" sz="1900" u="none" cap="none" strike="noStrike">
              <a:solidFill>
                <a:srgbClr val="4B4B4B"/>
              </a:solidFill>
              <a:highlight>
                <a:srgbClr val="FFFFFF"/>
              </a:highlight>
              <a:latin typeface="Arial"/>
              <a:ea typeface="Arial"/>
              <a:cs typeface="Arial"/>
              <a:sym typeface="Arial"/>
            </a:endParaRPr>
          </a:p>
          <a:p>
            <a:pPr indent="0" lvl="0" marL="0" marR="0" rtl="0" algn="l">
              <a:lnSpc>
                <a:spcPct val="120000"/>
              </a:lnSpc>
              <a:spcBef>
                <a:spcPts val="1100"/>
              </a:spcBef>
              <a:spcAft>
                <a:spcPts val="0"/>
              </a:spcAft>
              <a:buClr>
                <a:srgbClr val="000000"/>
              </a:buClr>
              <a:buSzPts val="1900"/>
              <a:buFont typeface="Arial"/>
              <a:buNone/>
            </a:pPr>
            <a:r>
              <a:rPr b="1" i="0" lang="en-US" sz="1900" u="none" cap="none" strike="noStrike">
                <a:solidFill>
                  <a:srgbClr val="4B4B4B"/>
                </a:solidFill>
                <a:highlight>
                  <a:srgbClr val="FFFFFF"/>
                </a:highlight>
                <a:latin typeface="Arial"/>
                <a:ea typeface="Arial"/>
                <a:cs typeface="Arial"/>
                <a:sym typeface="Arial"/>
              </a:rPr>
              <a:t>Most Recent Date of Entry: </a:t>
            </a:r>
            <a:endParaRPr b="1" i="0" sz="1900" u="none" cap="none" strike="noStrike">
              <a:solidFill>
                <a:srgbClr val="4B4B4B"/>
              </a:solidFill>
              <a:highlight>
                <a:srgbClr val="FFFFFF"/>
              </a:highlight>
              <a:latin typeface="Arial"/>
              <a:ea typeface="Arial"/>
              <a:cs typeface="Arial"/>
              <a:sym typeface="Arial"/>
            </a:endParaRPr>
          </a:p>
          <a:p>
            <a:pPr indent="-425450" lvl="0" marL="6096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rgbClr val="FFFFFF"/>
                </a:highlight>
                <a:latin typeface="Arial"/>
                <a:ea typeface="Arial"/>
                <a:cs typeface="Arial"/>
                <a:sym typeface="Arial"/>
              </a:rPr>
              <a:t>Date you entered the U.S. (did customs processing)</a:t>
            </a:r>
            <a:endParaRPr b="0" i="0" sz="1900" u="none" cap="none" strike="noStrike">
              <a:solidFill>
                <a:srgbClr val="4B4B4B"/>
              </a:solidFill>
              <a:highlight>
                <a:srgbClr val="FFFFFF"/>
              </a:highlight>
              <a:latin typeface="Arial"/>
              <a:ea typeface="Arial"/>
              <a:cs typeface="Arial"/>
              <a:sym typeface="Arial"/>
            </a:endParaRPr>
          </a:p>
          <a:p>
            <a:pPr indent="0" lvl="0" marL="0" marR="0" rtl="0" algn="l">
              <a:lnSpc>
                <a:spcPct val="120000"/>
              </a:lnSpc>
              <a:spcBef>
                <a:spcPts val="0"/>
              </a:spcBef>
              <a:spcAft>
                <a:spcPts val="0"/>
              </a:spcAft>
              <a:buClr>
                <a:srgbClr val="000000"/>
              </a:buClr>
              <a:buSzPts val="1900"/>
              <a:buFont typeface="Arial"/>
              <a:buNone/>
            </a:pPr>
            <a:r>
              <a:t/>
            </a:r>
            <a:endParaRPr b="0" i="0" sz="1900" u="none" cap="none" strike="noStrike">
              <a:solidFill>
                <a:srgbClr val="4B4B4B"/>
              </a:solidFill>
              <a:highlight>
                <a:srgbClr val="FFFFFF"/>
              </a:highlight>
              <a:latin typeface="Arial"/>
              <a:ea typeface="Arial"/>
              <a:cs typeface="Arial"/>
              <a:sym typeface="Arial"/>
            </a:endParaRPr>
          </a:p>
          <a:p>
            <a:pPr indent="0" lvl="0" marL="0" marR="0" rtl="0" algn="l">
              <a:lnSpc>
                <a:spcPct val="120000"/>
              </a:lnSpc>
              <a:spcBef>
                <a:spcPts val="0"/>
              </a:spcBef>
              <a:spcAft>
                <a:spcPts val="0"/>
              </a:spcAft>
              <a:buClr>
                <a:schemeClr val="dk1"/>
              </a:buClr>
              <a:buSzPts val="1500"/>
              <a:buFont typeface="Arial"/>
              <a:buNone/>
            </a:pPr>
            <a:r>
              <a:rPr b="1" i="0" lang="en-US" sz="1900" u="none" cap="none" strike="noStrike">
                <a:solidFill>
                  <a:srgbClr val="4B4B4B"/>
                </a:solidFill>
                <a:highlight>
                  <a:schemeClr val="lt1"/>
                </a:highlight>
                <a:latin typeface="Arial"/>
                <a:ea typeface="Arial"/>
                <a:cs typeface="Arial"/>
                <a:sym typeface="Arial"/>
              </a:rPr>
              <a:t>Class of Admission: </a:t>
            </a:r>
            <a:endParaRPr b="1" i="0" sz="1900" u="none" cap="none" strike="noStrike">
              <a:solidFill>
                <a:srgbClr val="4B4B4B"/>
              </a:solidFill>
              <a:highlight>
                <a:schemeClr val="lt1"/>
              </a:highlight>
              <a:latin typeface="Arial"/>
              <a:ea typeface="Arial"/>
              <a:cs typeface="Arial"/>
              <a:sym typeface="Arial"/>
            </a:endParaRPr>
          </a:p>
          <a:p>
            <a:pPr indent="-425450" lvl="0" marL="6096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chemeClr val="lt1"/>
                </a:highlight>
                <a:latin typeface="Arial"/>
                <a:ea typeface="Arial"/>
                <a:cs typeface="Arial"/>
                <a:sym typeface="Arial"/>
              </a:rPr>
              <a:t>Should say “</a:t>
            </a:r>
            <a:r>
              <a:rPr b="1" i="0" lang="en-US" sz="1900" u="none" cap="none" strike="noStrike">
                <a:solidFill>
                  <a:srgbClr val="4B4B4B"/>
                </a:solidFill>
                <a:highlight>
                  <a:schemeClr val="lt1"/>
                </a:highlight>
                <a:latin typeface="Arial"/>
                <a:ea typeface="Arial"/>
                <a:cs typeface="Arial"/>
                <a:sym typeface="Arial"/>
              </a:rPr>
              <a:t>F1”</a:t>
            </a:r>
            <a:endParaRPr b="1" i="0" sz="1900" u="none" cap="none" strike="noStrike">
              <a:solidFill>
                <a:srgbClr val="4B4B4B"/>
              </a:solidFill>
              <a:highlight>
                <a:schemeClr val="lt1"/>
              </a:highlight>
              <a:latin typeface="Arial"/>
              <a:ea typeface="Arial"/>
              <a:cs typeface="Arial"/>
              <a:sym typeface="Arial"/>
            </a:endParaRPr>
          </a:p>
          <a:p>
            <a:pPr indent="0" lvl="0" marL="0" marR="0" rtl="0" algn="l">
              <a:lnSpc>
                <a:spcPct val="120000"/>
              </a:lnSpc>
              <a:spcBef>
                <a:spcPts val="0"/>
              </a:spcBef>
              <a:spcAft>
                <a:spcPts val="0"/>
              </a:spcAft>
              <a:buClr>
                <a:srgbClr val="000000"/>
              </a:buClr>
              <a:buSzPts val="1900"/>
              <a:buFont typeface="Arial"/>
              <a:buNone/>
            </a:pPr>
            <a:r>
              <a:t/>
            </a:r>
            <a:endParaRPr b="0" i="0" sz="1900" u="none" cap="none" strike="noStrike">
              <a:solidFill>
                <a:srgbClr val="4B4B4B"/>
              </a:solidFill>
              <a:highlight>
                <a:schemeClr val="lt1"/>
              </a:highlight>
              <a:latin typeface="Arial"/>
              <a:ea typeface="Arial"/>
              <a:cs typeface="Arial"/>
              <a:sym typeface="Arial"/>
            </a:endParaRPr>
          </a:p>
          <a:p>
            <a:pPr indent="0" lvl="0" marL="0" marR="0" rtl="0" algn="l">
              <a:lnSpc>
                <a:spcPct val="120000"/>
              </a:lnSpc>
              <a:spcBef>
                <a:spcPts val="0"/>
              </a:spcBef>
              <a:spcAft>
                <a:spcPts val="0"/>
              </a:spcAft>
              <a:buClr>
                <a:schemeClr val="dk1"/>
              </a:buClr>
              <a:buSzPts val="1500"/>
              <a:buFont typeface="Arial"/>
              <a:buNone/>
            </a:pPr>
            <a:r>
              <a:rPr b="1" i="0" lang="en-US" sz="1900" u="none" cap="none" strike="noStrike">
                <a:solidFill>
                  <a:srgbClr val="4B4B4B"/>
                </a:solidFill>
                <a:highlight>
                  <a:schemeClr val="lt1"/>
                </a:highlight>
                <a:latin typeface="Arial"/>
                <a:ea typeface="Arial"/>
                <a:cs typeface="Arial"/>
                <a:sym typeface="Arial"/>
              </a:rPr>
              <a:t>Admit Until Date:</a:t>
            </a:r>
            <a:endParaRPr b="1" i="0" sz="1900" u="none" cap="none" strike="noStrike">
              <a:solidFill>
                <a:srgbClr val="4B4B4B"/>
              </a:solidFill>
              <a:highlight>
                <a:schemeClr val="lt1"/>
              </a:highlight>
              <a:latin typeface="Arial"/>
              <a:ea typeface="Arial"/>
              <a:cs typeface="Arial"/>
              <a:sym typeface="Arial"/>
            </a:endParaRPr>
          </a:p>
          <a:p>
            <a:pPr indent="-425450" lvl="0" marL="609600" marR="0" rtl="0" algn="l">
              <a:lnSpc>
                <a:spcPct val="120000"/>
              </a:lnSpc>
              <a:spcBef>
                <a:spcPts val="0"/>
              </a:spcBef>
              <a:spcAft>
                <a:spcPts val="0"/>
              </a:spcAft>
              <a:buClr>
                <a:srgbClr val="4B4B4B"/>
              </a:buClr>
              <a:buSzPts val="1900"/>
              <a:buFont typeface="Arial"/>
              <a:buChar char="●"/>
            </a:pPr>
            <a:r>
              <a:rPr b="0" i="0" lang="en-US" sz="1900" u="none" cap="none" strike="noStrike">
                <a:solidFill>
                  <a:srgbClr val="4B4B4B"/>
                </a:solidFill>
                <a:highlight>
                  <a:schemeClr val="lt1"/>
                </a:highlight>
                <a:latin typeface="Arial"/>
                <a:ea typeface="Arial"/>
                <a:cs typeface="Arial"/>
                <a:sym typeface="Arial"/>
              </a:rPr>
              <a:t>Should say “</a:t>
            </a:r>
            <a:r>
              <a:rPr b="1" i="0" lang="en-US" sz="1900" u="none" cap="none" strike="noStrike">
                <a:solidFill>
                  <a:srgbClr val="4B4B4B"/>
                </a:solidFill>
                <a:highlight>
                  <a:schemeClr val="lt1"/>
                </a:highlight>
                <a:latin typeface="Arial"/>
                <a:ea typeface="Arial"/>
                <a:cs typeface="Arial"/>
                <a:sym typeface="Arial"/>
              </a:rPr>
              <a:t>D/S</a:t>
            </a:r>
            <a:r>
              <a:rPr b="0" i="0" lang="en-US" sz="1900" u="none" cap="none" strike="noStrike">
                <a:solidFill>
                  <a:srgbClr val="4B4B4B"/>
                </a:solidFill>
                <a:highlight>
                  <a:schemeClr val="lt1"/>
                </a:highlight>
                <a:latin typeface="Arial"/>
                <a:ea typeface="Arial"/>
                <a:cs typeface="Arial"/>
                <a:sym typeface="Arial"/>
              </a:rPr>
              <a:t>” (Duration of Status)</a:t>
            </a:r>
            <a:endParaRPr b="0" i="0" sz="1900" u="none" cap="none" strike="noStrike">
              <a:solidFill>
                <a:srgbClr val="4B4B4B"/>
              </a:solidFill>
              <a:highlight>
                <a:schemeClr val="lt1"/>
              </a:highlight>
              <a:latin typeface="Arial"/>
              <a:ea typeface="Arial"/>
              <a:cs typeface="Arial"/>
              <a:sym typeface="Arial"/>
            </a:endParaRPr>
          </a:p>
          <a:p>
            <a:pPr indent="0" lvl="0" marL="0" marR="0" rtl="0" algn="l">
              <a:lnSpc>
                <a:spcPct val="120000"/>
              </a:lnSpc>
              <a:spcBef>
                <a:spcPts val="0"/>
              </a:spcBef>
              <a:spcAft>
                <a:spcPts val="0"/>
              </a:spcAft>
              <a:buClr>
                <a:srgbClr val="000000"/>
              </a:buClr>
              <a:buSzPts val="1900"/>
              <a:buFont typeface="Arial"/>
              <a:buNone/>
            </a:pPr>
            <a:r>
              <a:t/>
            </a:r>
            <a:endParaRPr b="0" i="0" sz="1900" u="none" cap="none" strike="noStrike">
              <a:solidFill>
                <a:srgbClr val="4B4B4B"/>
              </a:solidFill>
              <a:highlight>
                <a:schemeClr val="lt1"/>
              </a:highlight>
              <a:latin typeface="Arial"/>
              <a:ea typeface="Arial"/>
              <a:cs typeface="Arial"/>
              <a:sym typeface="Arial"/>
            </a:endParaRPr>
          </a:p>
          <a:p>
            <a:pPr indent="0" lvl="0" marL="0" marR="0" rtl="0" algn="l">
              <a:lnSpc>
                <a:spcPct val="115000"/>
              </a:lnSpc>
              <a:spcBef>
                <a:spcPts val="0"/>
              </a:spcBef>
              <a:spcAft>
                <a:spcPts val="1100"/>
              </a:spcAft>
              <a:buClr>
                <a:schemeClr val="dk1"/>
              </a:buClr>
              <a:buSzPts val="1500"/>
              <a:buFont typeface="Arial"/>
              <a:buNone/>
            </a:pPr>
            <a:r>
              <a:rPr b="1" i="0" lang="en-US" sz="1900" u="none" cap="none" strike="noStrike">
                <a:solidFill>
                  <a:schemeClr val="accent5"/>
                </a:solidFill>
                <a:highlight>
                  <a:schemeClr val="lt1"/>
                </a:highlight>
                <a:latin typeface="Arial"/>
                <a:ea typeface="Arial"/>
                <a:cs typeface="Arial"/>
                <a:sym typeface="Arial"/>
              </a:rPr>
              <a:t>Check your I-94 each time you travel internationally and re-enter!</a:t>
            </a:r>
            <a:endParaRPr b="0" i="0" sz="1900" u="none" cap="none" strike="noStrike">
              <a:solidFill>
                <a:srgbClr val="4B4B4B"/>
              </a:solidFill>
              <a:highlight>
                <a:schemeClr val="lt1"/>
              </a:highlight>
              <a:latin typeface="Arial"/>
              <a:ea typeface="Arial"/>
              <a:cs typeface="Arial"/>
              <a:sym typeface="Arial"/>
            </a:endParaRPr>
          </a:p>
        </p:txBody>
      </p:sp>
      <p:pic>
        <p:nvPicPr>
          <p:cNvPr id="966" name="Google Shape;966;g2755dd52900_0_439"/>
          <p:cNvPicPr preferRelativeResize="0"/>
          <p:nvPr/>
        </p:nvPicPr>
        <p:blipFill rotWithShape="1">
          <a:blip r:embed="rId5">
            <a:alphaModFix/>
          </a:blip>
          <a:srcRect b="0" l="0" r="0" t="0"/>
          <a:stretch/>
        </p:blipFill>
        <p:spPr>
          <a:xfrm>
            <a:off x="7935600" y="798467"/>
            <a:ext cx="3982901" cy="4847567"/>
          </a:xfrm>
          <a:prstGeom prst="rect">
            <a:avLst/>
          </a:prstGeom>
          <a:noFill/>
          <a:ln>
            <a:noFill/>
          </a:ln>
        </p:spPr>
      </p:pic>
      <p:sp>
        <p:nvSpPr>
          <p:cNvPr id="967" name="Google Shape;967;g2755dd52900_0_439"/>
          <p:cNvSpPr txBox="1"/>
          <p:nvPr/>
        </p:nvSpPr>
        <p:spPr>
          <a:xfrm>
            <a:off x="226633" y="5096233"/>
            <a:ext cx="5580900" cy="8640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1100"/>
              </a:spcAft>
              <a:buClr>
                <a:srgbClr val="000000"/>
              </a:buClr>
              <a:buSzPts val="1500"/>
              <a:buFont typeface="Arial"/>
              <a:buNone/>
            </a:pPr>
            <a:r>
              <a:rPr b="1" i="0" lang="en-US" sz="1700" u="none" cap="none" strike="noStrike">
                <a:solidFill>
                  <a:schemeClr val="dk1"/>
                </a:solidFill>
                <a:highlight>
                  <a:srgbClr val="FFFFFF"/>
                </a:highlight>
                <a:latin typeface="Arial"/>
                <a:ea typeface="Arial"/>
                <a:cs typeface="Arial"/>
                <a:sym typeface="Arial"/>
              </a:rPr>
              <a:t>If any of these items is incorrect, please email </a:t>
            </a:r>
            <a:r>
              <a:rPr b="1" i="0" lang="en-US" sz="1700" u="sng" cap="none" strike="noStrike">
                <a:solidFill>
                  <a:srgbClr val="0000FF"/>
                </a:solidFill>
                <a:highlight>
                  <a:srgbClr val="FFFFFF"/>
                </a:highlight>
                <a:latin typeface="Arial"/>
                <a:ea typeface="Arial"/>
                <a:cs typeface="Arial"/>
                <a:sym typeface="Arial"/>
                <a:hlinkClick r:id="rId6">
                  <a:extLst>
                    <a:ext uri="{A12FA001-AC4F-418D-AE19-62706E023703}">
                      <ahyp:hlinkClr val="tx"/>
                    </a:ext>
                  </a:extLst>
                </a:hlinkClick>
              </a:rPr>
              <a:t>iscreception@sdsu.edu</a:t>
            </a:r>
            <a:r>
              <a:rPr b="1" i="0" lang="en-US" sz="1700" u="none" cap="none" strike="noStrike">
                <a:solidFill>
                  <a:srgbClr val="970C23"/>
                </a:solidFill>
                <a:highlight>
                  <a:srgbClr val="FFFFFF"/>
                </a:highlight>
                <a:latin typeface="Arial"/>
                <a:ea typeface="Arial"/>
                <a:cs typeface="Arial"/>
                <a:sym typeface="Arial"/>
              </a:rPr>
              <a:t> </a:t>
            </a:r>
            <a:r>
              <a:rPr b="1" i="0" lang="en-US" sz="1700" u="none" cap="none" strike="noStrike">
                <a:solidFill>
                  <a:schemeClr val="dk1"/>
                </a:solidFill>
                <a:highlight>
                  <a:srgbClr val="FFFFFF"/>
                </a:highlight>
                <a:latin typeface="Arial"/>
                <a:ea typeface="Arial"/>
                <a:cs typeface="Arial"/>
                <a:sym typeface="Arial"/>
              </a:rPr>
              <a:t>immediately for support. </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g2755dd52900_0_45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73" name="Google Shape;973;g2755dd52900_0_45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74" name="Google Shape;974;g2755dd52900_0_45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75" name="Google Shape;975;g2755dd52900_0_450"/>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76" name="Google Shape;976;g2755dd52900_0_450"/>
          <p:cNvSpPr txBox="1"/>
          <p:nvPr/>
        </p:nvSpPr>
        <p:spPr>
          <a:xfrm>
            <a:off x="1307200" y="1235800"/>
            <a:ext cx="9577500" cy="2799900"/>
          </a:xfrm>
          <a:prstGeom prst="rect">
            <a:avLst/>
          </a:prstGeom>
          <a:noFill/>
          <a:ln>
            <a:noFill/>
          </a:ln>
        </p:spPr>
        <p:txBody>
          <a:bodyPr anchorCtr="0" anchor="t" bIns="121900" lIns="121900" spcFirstLastPara="1" rIns="121900" wrap="square" tIns="121900">
            <a:spAutoFit/>
          </a:bodyPr>
          <a:lstStyle/>
          <a:p>
            <a:pPr indent="-438150" lvl="0" marL="609600" marR="0" rtl="0" algn="l">
              <a:lnSpc>
                <a:spcPct val="115000"/>
              </a:lnSpc>
              <a:spcBef>
                <a:spcPts val="0"/>
              </a:spcBef>
              <a:spcAft>
                <a:spcPts val="0"/>
              </a:spcAft>
              <a:buClr>
                <a:srgbClr val="000000"/>
              </a:buClr>
              <a:buSzPts val="2100"/>
              <a:buFont typeface="Arial"/>
              <a:buChar char="●"/>
            </a:pPr>
            <a:r>
              <a:rPr b="0" i="0" lang="en-US" sz="2100" u="sng" cap="none" strike="noStrike">
                <a:solidFill>
                  <a:srgbClr val="000000"/>
                </a:solidFill>
                <a:latin typeface="Arial"/>
                <a:ea typeface="Arial"/>
                <a:cs typeface="Arial"/>
                <a:sym typeface="Arial"/>
              </a:rPr>
              <a:t>Mailing address</a:t>
            </a:r>
            <a:r>
              <a:rPr b="0" i="0" lang="en-US" sz="2100" u="none" cap="none" strike="noStrike">
                <a:solidFill>
                  <a:srgbClr val="000000"/>
                </a:solidFill>
                <a:latin typeface="Arial"/>
                <a:ea typeface="Arial"/>
                <a:cs typeface="Arial"/>
                <a:sym typeface="Arial"/>
              </a:rPr>
              <a:t> is your US address in San Diego</a:t>
            </a:r>
            <a:endParaRPr b="0" i="0" sz="2100" u="none" cap="none" strike="noStrike">
              <a:solidFill>
                <a:srgbClr val="000000"/>
              </a:solidFill>
              <a:latin typeface="Arial"/>
              <a:ea typeface="Arial"/>
              <a:cs typeface="Arial"/>
              <a:sym typeface="Arial"/>
            </a:endParaRPr>
          </a:p>
          <a:p>
            <a:pPr indent="-438150" lvl="0" marL="60960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Phone number is required (10 digits)</a:t>
            </a:r>
            <a:endParaRPr b="0" i="0" sz="2100" u="none" cap="none" strike="noStrike">
              <a:solidFill>
                <a:srgbClr val="000000"/>
              </a:solidFill>
              <a:latin typeface="Arial"/>
              <a:ea typeface="Arial"/>
              <a:cs typeface="Arial"/>
              <a:sym typeface="Arial"/>
            </a:endParaRPr>
          </a:p>
          <a:p>
            <a:pPr indent="-438150" lvl="1" marL="121920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If don’t yet have a phone number, enter the ISC # (619) 594-1982 (update once you get your own number)</a:t>
            </a:r>
            <a:endParaRPr b="0" i="0" sz="2100" u="none" cap="none" strike="noStrike">
              <a:solidFill>
                <a:srgbClr val="000000"/>
              </a:solidFill>
              <a:latin typeface="Arial"/>
              <a:ea typeface="Arial"/>
              <a:cs typeface="Arial"/>
              <a:sym typeface="Arial"/>
            </a:endParaRPr>
          </a:p>
          <a:p>
            <a:pPr indent="-438150" lvl="0" marL="60960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NEVER delete addresses/phone number in my.SDSU, only replace</a:t>
            </a:r>
            <a:endParaRPr b="0" i="0" sz="2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100"/>
              <a:buFont typeface="Arial"/>
              <a:buNone/>
            </a:pPr>
            <a:r>
              <a:rPr b="1" i="1" lang="en-US" sz="2100" u="none" cap="none" strike="noStrike">
                <a:solidFill>
                  <a:srgbClr val="CC0000"/>
                </a:solidFill>
                <a:latin typeface="Arial"/>
                <a:ea typeface="Arial"/>
                <a:cs typeface="Arial"/>
                <a:sym typeface="Arial"/>
              </a:rPr>
              <a:t>SEVIS requires notification of address change within 10 days of moving</a:t>
            </a:r>
            <a:endParaRPr b="0" i="0" sz="1900" u="none" cap="none" strike="noStrike">
              <a:solidFill>
                <a:srgbClr val="000000"/>
              </a:solidFill>
              <a:latin typeface="Arial"/>
              <a:ea typeface="Arial"/>
              <a:cs typeface="Arial"/>
              <a:sym typeface="Arial"/>
            </a:endParaRPr>
          </a:p>
        </p:txBody>
      </p:sp>
      <p:sp>
        <p:nvSpPr>
          <p:cNvPr id="977" name="Google Shape;977;g2755dd52900_0_450"/>
          <p:cNvSpPr txBox="1"/>
          <p:nvPr/>
        </p:nvSpPr>
        <p:spPr>
          <a:xfrm>
            <a:off x="3811200" y="67267"/>
            <a:ext cx="79653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Update Contact Info in my.SDSU</a:t>
            </a:r>
            <a:endParaRPr b="1" i="0" sz="3700" u="none" cap="none" strike="noStrike">
              <a:solidFill>
                <a:srgbClr val="CC0000"/>
              </a:solidFill>
              <a:latin typeface="Arial"/>
              <a:ea typeface="Arial"/>
              <a:cs typeface="Arial"/>
              <a:sym typeface="Arial"/>
            </a:endParaRPr>
          </a:p>
        </p:txBody>
      </p:sp>
      <p:pic>
        <p:nvPicPr>
          <p:cNvPr id="978" name="Google Shape;978;g2755dd52900_0_450"/>
          <p:cNvPicPr preferRelativeResize="0"/>
          <p:nvPr/>
        </p:nvPicPr>
        <p:blipFill rotWithShape="1">
          <a:blip r:embed="rId5">
            <a:alphaModFix/>
          </a:blip>
          <a:srcRect b="0" l="0" r="0" t="0"/>
          <a:stretch/>
        </p:blipFill>
        <p:spPr>
          <a:xfrm>
            <a:off x="4721900" y="4262700"/>
            <a:ext cx="2748200" cy="191043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g2755dd52900_0_46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84" name="Google Shape;984;g2755dd52900_0_46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985" name="Google Shape;985;g2755dd52900_0_46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86" name="Google Shape;986;g2755dd52900_0_460"/>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987" name="Google Shape;987;g2755dd52900_0_460"/>
          <p:cNvSpPr txBox="1"/>
          <p:nvPr/>
        </p:nvSpPr>
        <p:spPr>
          <a:xfrm>
            <a:off x="794433" y="4159333"/>
            <a:ext cx="4982400" cy="1211400"/>
          </a:xfrm>
          <a:prstGeom prst="rect">
            <a:avLst/>
          </a:prstGeom>
          <a:noFill/>
          <a:ln>
            <a:noFill/>
          </a:ln>
        </p:spPr>
        <p:txBody>
          <a:bodyPr anchorCtr="0" anchor="t" bIns="121900" lIns="121900" spcFirstLastPara="1" rIns="121900" wrap="square" tIns="121900">
            <a:spAutoFit/>
          </a:bodyPr>
          <a:lstStyle/>
          <a:p>
            <a:pPr indent="-425450" lvl="0" marL="609600" marR="0" rtl="0" algn="l">
              <a:lnSpc>
                <a:spcPct val="115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Activate your SDSU email account </a:t>
            </a:r>
            <a:endParaRPr b="0" i="0" sz="1900" u="none" cap="none" strike="noStrike">
              <a:solidFill>
                <a:srgbClr val="000000"/>
              </a:solidFill>
              <a:latin typeface="Arial"/>
              <a:ea typeface="Arial"/>
              <a:cs typeface="Arial"/>
              <a:sym typeface="Arial"/>
            </a:endParaRPr>
          </a:p>
          <a:p>
            <a:pPr indent="-425450" lvl="0" marL="609600" marR="0" rtl="0" algn="l">
              <a:lnSpc>
                <a:spcPct val="115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Check your SDSU email daily</a:t>
            </a:r>
            <a:endParaRPr b="0" i="0" sz="1900" u="none" cap="none" strike="noStrike">
              <a:solidFill>
                <a:srgbClr val="000000"/>
              </a:solidFill>
              <a:latin typeface="Arial"/>
              <a:ea typeface="Arial"/>
              <a:cs typeface="Arial"/>
              <a:sym typeface="Arial"/>
            </a:endParaRPr>
          </a:p>
          <a:p>
            <a:pPr indent="-425450" lvl="0" marL="609600" marR="0" rtl="0" algn="l">
              <a:lnSpc>
                <a:spcPct val="115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Read important info and updates</a:t>
            </a:r>
            <a:endParaRPr b="0" i="0" sz="1900" u="none" cap="none" strike="noStrike">
              <a:solidFill>
                <a:srgbClr val="000000"/>
              </a:solidFill>
              <a:latin typeface="Arial"/>
              <a:ea typeface="Arial"/>
              <a:cs typeface="Arial"/>
              <a:sym typeface="Arial"/>
            </a:endParaRPr>
          </a:p>
        </p:txBody>
      </p:sp>
      <p:sp>
        <p:nvSpPr>
          <p:cNvPr id="988" name="Google Shape;988;g2755dd52900_0_460"/>
          <p:cNvSpPr txBox="1"/>
          <p:nvPr/>
        </p:nvSpPr>
        <p:spPr>
          <a:xfrm>
            <a:off x="4153600" y="200833"/>
            <a:ext cx="76227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Email Address Account</a:t>
            </a:r>
            <a:endParaRPr b="1" i="0" sz="3700" u="none" cap="none" strike="noStrike">
              <a:solidFill>
                <a:srgbClr val="CC0000"/>
              </a:solidFill>
              <a:latin typeface="Arial"/>
              <a:ea typeface="Arial"/>
              <a:cs typeface="Arial"/>
              <a:sym typeface="Arial"/>
            </a:endParaRPr>
          </a:p>
        </p:txBody>
      </p:sp>
      <p:sp>
        <p:nvSpPr>
          <p:cNvPr id="989" name="Google Shape;989;g2755dd52900_0_460"/>
          <p:cNvSpPr txBox="1"/>
          <p:nvPr/>
        </p:nvSpPr>
        <p:spPr>
          <a:xfrm>
            <a:off x="908033" y="1445667"/>
            <a:ext cx="47553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0" name="Google Shape;990;g2755dd52900_0_460"/>
          <p:cNvSpPr txBox="1"/>
          <p:nvPr/>
        </p:nvSpPr>
        <p:spPr>
          <a:xfrm>
            <a:off x="898133" y="1278667"/>
            <a:ext cx="4117200" cy="1262100"/>
          </a:xfrm>
          <a:prstGeom prst="rect">
            <a:avLst/>
          </a:prstGeom>
          <a:noFill/>
          <a:ln>
            <a:noFill/>
          </a:ln>
        </p:spPr>
        <p:txBody>
          <a:bodyPr anchorCtr="0" anchor="t" bIns="121900" lIns="121900" spcFirstLastPara="1" rIns="121900" wrap="square" tIns="121900">
            <a:spAutoFit/>
          </a:bodyPr>
          <a:lstStyle/>
          <a:p>
            <a:pPr indent="0" lvl="0" marL="0" marR="0" rtl="0" algn="ctr">
              <a:lnSpc>
                <a:spcPct val="115000"/>
              </a:lnSpc>
              <a:spcBef>
                <a:spcPts val="0"/>
              </a:spcBef>
              <a:spcAft>
                <a:spcPts val="0"/>
              </a:spcAft>
              <a:buClr>
                <a:srgbClr val="000000"/>
              </a:buClr>
              <a:buSzPts val="2000"/>
              <a:buFont typeface="Arial"/>
              <a:buNone/>
            </a:pPr>
            <a:r>
              <a:rPr b="0" i="0" lang="en-US" sz="2000" u="sng" cap="none" strike="noStrike">
                <a:solidFill>
                  <a:srgbClr val="000000"/>
                </a:solidFill>
                <a:latin typeface="Arial"/>
                <a:ea typeface="Arial"/>
                <a:cs typeface="Arial"/>
                <a:sym typeface="Arial"/>
              </a:rPr>
              <a:t>SDSU Policy: </a:t>
            </a:r>
            <a:endParaRPr b="0" i="0" sz="2000" u="sng"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All university communications must be sent via SDSU email</a:t>
            </a:r>
            <a:r>
              <a:rPr b="1" i="1" lang="en-US" sz="2000" u="none" cap="none" strike="noStrike">
                <a:solidFill>
                  <a:srgbClr val="000000"/>
                </a:solidFill>
                <a:latin typeface="Arial"/>
                <a:ea typeface="Arial"/>
                <a:cs typeface="Arial"/>
                <a:sym typeface="Arial"/>
              </a:rPr>
              <a:t> </a:t>
            </a:r>
            <a:endParaRPr b="1" i="1" sz="2000" u="none" cap="none" strike="noStrike">
              <a:solidFill>
                <a:srgbClr val="000000"/>
              </a:solidFill>
              <a:latin typeface="Arial"/>
              <a:ea typeface="Arial"/>
              <a:cs typeface="Arial"/>
              <a:sym typeface="Arial"/>
            </a:endParaRPr>
          </a:p>
        </p:txBody>
      </p:sp>
      <p:pic>
        <p:nvPicPr>
          <p:cNvPr id="991" name="Google Shape;991;g2755dd52900_0_460"/>
          <p:cNvPicPr preferRelativeResize="0"/>
          <p:nvPr/>
        </p:nvPicPr>
        <p:blipFill rotWithShape="1">
          <a:blip r:embed="rId5">
            <a:alphaModFix/>
          </a:blip>
          <a:srcRect b="0" l="0" r="0" t="0"/>
          <a:stretch/>
        </p:blipFill>
        <p:spPr>
          <a:xfrm>
            <a:off x="6918600" y="1218931"/>
            <a:ext cx="2971800" cy="2501900"/>
          </a:xfrm>
          <a:prstGeom prst="rect">
            <a:avLst/>
          </a:prstGeom>
          <a:noFill/>
          <a:ln>
            <a:noFill/>
          </a:ln>
        </p:spPr>
      </p:pic>
      <p:sp>
        <p:nvSpPr>
          <p:cNvPr id="992" name="Google Shape;992;g2755dd52900_0_460"/>
          <p:cNvSpPr txBox="1"/>
          <p:nvPr/>
        </p:nvSpPr>
        <p:spPr>
          <a:xfrm>
            <a:off x="6811900" y="3918133"/>
            <a:ext cx="3185100" cy="1708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For I.T. support: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Computing Hub Help Desk</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Love Library, 2nd Floor</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(619) 594-3189</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sng" cap="none" strike="noStrike">
                <a:solidFill>
                  <a:schemeClr val="accent5"/>
                </a:solidFill>
                <a:latin typeface="Arial"/>
                <a:ea typeface="Arial"/>
                <a:cs typeface="Arial"/>
                <a:sym typeface="Arial"/>
                <a:hlinkClick r:id="rId6">
                  <a:extLst>
                    <a:ext uri="{A12FA001-AC4F-418D-AE19-62706E023703}">
                      <ahyp:hlinkClr val="tx"/>
                    </a:ext>
                  </a:extLst>
                </a:hlinkClick>
              </a:rPr>
              <a:t>hub@sdsu.edu</a:t>
            </a:r>
            <a:endParaRPr b="0" i="0" sz="1900" u="none" cap="none" strike="noStrike">
              <a:solidFill>
                <a:srgbClr val="000000"/>
              </a:solidFill>
              <a:latin typeface="Arial"/>
              <a:ea typeface="Arial"/>
              <a:cs typeface="Arial"/>
              <a:sym typeface="Arial"/>
            </a:endParaRPr>
          </a:p>
        </p:txBody>
      </p:sp>
      <p:pic>
        <p:nvPicPr>
          <p:cNvPr id="993" name="Google Shape;993;g2755dd52900_0_460"/>
          <p:cNvPicPr preferRelativeResize="0"/>
          <p:nvPr/>
        </p:nvPicPr>
        <p:blipFill rotWithShape="1">
          <a:blip r:embed="rId7">
            <a:alphaModFix/>
          </a:blip>
          <a:srcRect b="0" l="0" r="0" t="0"/>
          <a:stretch/>
        </p:blipFill>
        <p:spPr>
          <a:xfrm>
            <a:off x="2144459" y="2640459"/>
            <a:ext cx="1390533" cy="141906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g2755dd52900_0_47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999" name="Google Shape;999;g2755dd52900_0_47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1000" name="Google Shape;1000;g2755dd52900_0_47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01" name="Google Shape;1001;g2755dd52900_0_474"/>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1002" name="Google Shape;1002;g2755dd52900_0_474"/>
          <p:cNvSpPr txBox="1"/>
          <p:nvPr/>
        </p:nvSpPr>
        <p:spPr>
          <a:xfrm>
            <a:off x="3563433" y="2278033"/>
            <a:ext cx="64395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3" name="Google Shape;1003;g2755dd52900_0_474"/>
          <p:cNvSpPr txBox="1"/>
          <p:nvPr/>
        </p:nvSpPr>
        <p:spPr>
          <a:xfrm>
            <a:off x="848300" y="1397900"/>
            <a:ext cx="39999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004" name="Google Shape;1004;g2755dd52900_0_474"/>
          <p:cNvPicPr preferRelativeResize="0"/>
          <p:nvPr/>
        </p:nvPicPr>
        <p:blipFill rotWithShape="1">
          <a:blip r:embed="rId5">
            <a:alphaModFix/>
          </a:blip>
          <a:srcRect b="0" l="0" r="0" t="0"/>
          <a:stretch/>
        </p:blipFill>
        <p:spPr>
          <a:xfrm>
            <a:off x="296650" y="1359350"/>
            <a:ext cx="3481833" cy="3695900"/>
          </a:xfrm>
          <a:prstGeom prst="rect">
            <a:avLst/>
          </a:prstGeom>
          <a:noFill/>
          <a:ln>
            <a:noFill/>
          </a:ln>
        </p:spPr>
      </p:pic>
      <p:pic>
        <p:nvPicPr>
          <p:cNvPr id="1005" name="Google Shape;1005;g2755dd52900_0_474"/>
          <p:cNvPicPr preferRelativeResize="0"/>
          <p:nvPr/>
        </p:nvPicPr>
        <p:blipFill rotWithShape="1">
          <a:blip r:embed="rId6">
            <a:alphaModFix/>
          </a:blip>
          <a:srcRect b="0" l="0" r="0" t="0"/>
          <a:stretch/>
        </p:blipFill>
        <p:spPr>
          <a:xfrm>
            <a:off x="729450" y="1810300"/>
            <a:ext cx="2616200" cy="2794000"/>
          </a:xfrm>
          <a:prstGeom prst="rect">
            <a:avLst/>
          </a:prstGeom>
          <a:noFill/>
          <a:ln>
            <a:noFill/>
          </a:ln>
        </p:spPr>
      </p:pic>
      <p:sp>
        <p:nvSpPr>
          <p:cNvPr id="1006" name="Google Shape;1006;g2755dd52900_0_474"/>
          <p:cNvSpPr txBox="1"/>
          <p:nvPr/>
        </p:nvSpPr>
        <p:spPr>
          <a:xfrm>
            <a:off x="3778467" y="1294600"/>
            <a:ext cx="8159100" cy="4340700"/>
          </a:xfrm>
          <a:prstGeom prst="rect">
            <a:avLst/>
          </a:prstGeom>
          <a:noFill/>
          <a:ln>
            <a:noFill/>
          </a:ln>
        </p:spPr>
        <p:txBody>
          <a:bodyPr anchorCtr="0" anchor="t" bIns="121900" lIns="121900" spcFirstLastPara="1" rIns="121900" wrap="square" tIns="121900">
            <a:spAutoFit/>
          </a:bodyPr>
          <a:lstStyle/>
          <a:p>
            <a:pPr indent="-425450" lvl="0" marL="6096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F-1 Students must follow federal laws (higher than state laws)</a:t>
            </a:r>
            <a:endParaRPr b="0" i="0" sz="1900" u="none" cap="none" strike="noStrike">
              <a:solidFill>
                <a:srgbClr val="000000"/>
              </a:solidFill>
              <a:latin typeface="Arial"/>
              <a:ea typeface="Arial"/>
              <a:cs typeface="Arial"/>
              <a:sym typeface="Arial"/>
            </a:endParaRPr>
          </a:p>
          <a:p>
            <a:pPr indent="-425450" lvl="0" marL="6096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California state law decriminalized marijuana, but federal law criminalizes marijuana (in all forms)</a:t>
            </a:r>
            <a:endParaRPr b="0" i="0" sz="1900" u="none" cap="none" strike="noStrike">
              <a:solidFill>
                <a:srgbClr val="000000"/>
              </a:solidFill>
              <a:latin typeface="Arial"/>
              <a:ea typeface="Arial"/>
              <a:cs typeface="Arial"/>
              <a:sym typeface="Arial"/>
            </a:endParaRPr>
          </a:p>
          <a:p>
            <a:pPr indent="-425450" lvl="0" marL="6096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Illegal for you anywhere in the US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sng" cap="none" strike="noStrike">
                <a:solidFill>
                  <a:schemeClr val="dk1"/>
                </a:solidFill>
                <a:latin typeface="Arial"/>
                <a:ea typeface="Arial"/>
                <a:cs typeface="Arial"/>
                <a:sym typeface="Arial"/>
              </a:rPr>
              <a:t>Consequences of using, having, distributing, working with, being around it:</a:t>
            </a:r>
            <a:endParaRPr b="0" i="0" sz="1900" u="sng" cap="none" strike="noStrike">
              <a:solidFill>
                <a:schemeClr val="dk1"/>
              </a:solidFill>
              <a:latin typeface="Arial"/>
              <a:ea typeface="Arial"/>
              <a:cs typeface="Arial"/>
              <a:sym typeface="Arial"/>
            </a:endParaRPr>
          </a:p>
          <a:p>
            <a:pPr indent="-425450" lvl="0" marL="6096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Arrest</a:t>
            </a:r>
            <a:endParaRPr b="0" i="0" sz="1900" u="none" cap="none" strike="noStrike">
              <a:solidFill>
                <a:schemeClr val="dk1"/>
              </a:solidFill>
              <a:latin typeface="Arial"/>
              <a:ea typeface="Arial"/>
              <a:cs typeface="Arial"/>
              <a:sym typeface="Arial"/>
            </a:endParaRPr>
          </a:p>
          <a:p>
            <a:pPr indent="-425450" lvl="0" marL="6096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Deportation</a:t>
            </a:r>
            <a:endParaRPr b="0" i="0" sz="1900" u="none" cap="none" strike="noStrike">
              <a:solidFill>
                <a:schemeClr val="dk1"/>
              </a:solidFill>
              <a:latin typeface="Arial"/>
              <a:ea typeface="Arial"/>
              <a:cs typeface="Arial"/>
              <a:sym typeface="Arial"/>
            </a:endParaRPr>
          </a:p>
          <a:p>
            <a:pPr indent="-425450" lvl="0" marL="6096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Not allowed to re-enter the US</a:t>
            </a:r>
            <a:endParaRPr b="0" i="0" sz="1900" u="none" cap="none" strike="noStrike">
              <a:solidFill>
                <a:schemeClr val="dk1"/>
              </a:solidFill>
              <a:latin typeface="Arial"/>
              <a:ea typeface="Arial"/>
              <a:cs typeface="Arial"/>
              <a:sym typeface="Arial"/>
            </a:endParaRPr>
          </a:p>
          <a:p>
            <a:pPr indent="-425450" lvl="0" marL="6096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Not eligible to change to another visa status, green card, or citizenship</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Alcohol Legal Drinking Age: 21-years-old</a:t>
            </a:r>
            <a:endParaRPr b="1" i="0" sz="1900" u="none" cap="none" strike="noStrike">
              <a:solidFill>
                <a:srgbClr val="000000"/>
              </a:solidFill>
              <a:latin typeface="Arial"/>
              <a:ea typeface="Arial"/>
              <a:cs typeface="Arial"/>
              <a:sym typeface="Arial"/>
            </a:endParaRPr>
          </a:p>
        </p:txBody>
      </p:sp>
      <p:sp>
        <p:nvSpPr>
          <p:cNvPr id="1007" name="Google Shape;1007;g2755dd52900_0_474"/>
          <p:cNvSpPr txBox="1"/>
          <p:nvPr/>
        </p:nvSpPr>
        <p:spPr>
          <a:xfrm>
            <a:off x="3481700" y="128867"/>
            <a:ext cx="8654400" cy="1139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45818E"/>
                </a:solidFill>
                <a:latin typeface="Arial"/>
                <a:ea typeface="Arial"/>
                <a:cs typeface="Arial"/>
                <a:sym typeface="Arial"/>
              </a:rPr>
              <a:t>Marijuana: NOT legal for International Students (illegal)</a:t>
            </a:r>
            <a:endParaRPr b="1" i="0" sz="2900" u="none" cap="none" strike="noStrike">
              <a:solidFill>
                <a:srgbClr val="45818E"/>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2755dd52900_0_48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1013" name="Google Shape;1013;g2755dd52900_0_48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1014" name="Google Shape;1014;g2755dd52900_0_48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15" name="Google Shape;1015;g2755dd52900_0_487"/>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1016" name="Google Shape;1016;g2755dd52900_0_487"/>
          <p:cNvSpPr txBox="1"/>
          <p:nvPr/>
        </p:nvSpPr>
        <p:spPr>
          <a:xfrm>
            <a:off x="296667" y="3463633"/>
            <a:ext cx="5426400" cy="22203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Criminals target International Students by: </a:t>
            </a:r>
            <a:endParaRPr b="0" i="0" sz="1900" u="none" cap="none" strike="noStrike">
              <a:solidFill>
                <a:srgbClr val="000000"/>
              </a:solidFill>
              <a:latin typeface="Arial"/>
              <a:ea typeface="Arial"/>
              <a:cs typeface="Arial"/>
              <a:sym typeface="Arial"/>
            </a:endParaRPr>
          </a:p>
          <a:p>
            <a:pPr indent="-425450" lvl="0" marL="609600" marR="0" rtl="0" algn="l">
              <a:lnSpc>
                <a:spcPct val="115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Calling or emailing </a:t>
            </a:r>
            <a:endParaRPr b="0" i="0" sz="1900" u="none" cap="none" strike="noStrike">
              <a:solidFill>
                <a:srgbClr val="000000"/>
              </a:solidFill>
              <a:latin typeface="Arial"/>
              <a:ea typeface="Arial"/>
              <a:cs typeface="Arial"/>
              <a:sym typeface="Arial"/>
            </a:endParaRPr>
          </a:p>
          <a:p>
            <a:pPr indent="-425450" lvl="0" marL="609600" marR="0" rtl="0" algn="l">
              <a:lnSpc>
                <a:spcPct val="115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Pretending to be from the US gov’t (FBI, DHS, SSA, IRS)</a:t>
            </a:r>
            <a:endParaRPr b="0" i="0" sz="1900" u="none" cap="none" strike="noStrike">
              <a:solidFill>
                <a:srgbClr val="000000"/>
              </a:solidFill>
              <a:latin typeface="Arial"/>
              <a:ea typeface="Arial"/>
              <a:cs typeface="Arial"/>
              <a:sym typeface="Arial"/>
            </a:endParaRPr>
          </a:p>
          <a:p>
            <a:pPr indent="-425450" lvl="0" marL="609600" marR="0" rtl="0" algn="l">
              <a:lnSpc>
                <a:spcPct val="115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Demanding money by threatening arrest </a:t>
            </a:r>
            <a:endParaRPr b="1" i="1" sz="19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900"/>
              <a:buFont typeface="Arial"/>
              <a:buNone/>
            </a:pPr>
            <a:r>
              <a:rPr b="1" i="1" lang="en-US" sz="1900" u="none" cap="none" strike="noStrike">
                <a:solidFill>
                  <a:srgbClr val="000000"/>
                </a:solidFill>
                <a:latin typeface="Arial"/>
                <a:ea typeface="Arial"/>
                <a:cs typeface="Arial"/>
                <a:sym typeface="Arial"/>
              </a:rPr>
              <a:t>This is a scam</a:t>
            </a:r>
            <a:endParaRPr b="0" i="0" sz="1900" u="none" cap="none" strike="noStrike">
              <a:solidFill>
                <a:srgbClr val="000000"/>
              </a:solidFill>
              <a:latin typeface="Arial"/>
              <a:ea typeface="Arial"/>
              <a:cs typeface="Arial"/>
              <a:sym typeface="Arial"/>
            </a:endParaRPr>
          </a:p>
        </p:txBody>
      </p:sp>
      <p:sp>
        <p:nvSpPr>
          <p:cNvPr id="1017" name="Google Shape;1017;g2755dd52900_0_487"/>
          <p:cNvSpPr txBox="1"/>
          <p:nvPr/>
        </p:nvSpPr>
        <p:spPr>
          <a:xfrm>
            <a:off x="5722967" y="992767"/>
            <a:ext cx="6053700" cy="22203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900"/>
              <a:buFont typeface="Arial"/>
              <a:buNone/>
            </a:pPr>
            <a:r>
              <a:rPr b="0" i="0" lang="en-US" sz="1900" u="sng" cap="none" strike="noStrike">
                <a:solidFill>
                  <a:schemeClr val="dk1"/>
                </a:solidFill>
                <a:latin typeface="Arial"/>
                <a:ea typeface="Arial"/>
                <a:cs typeface="Arial"/>
                <a:sym typeface="Arial"/>
              </a:rPr>
              <a:t>If you receive a call or email like this:</a:t>
            </a:r>
            <a:endParaRPr b="0" i="0" sz="1900" u="sng" cap="none" strike="noStrike">
              <a:solidFill>
                <a:schemeClr val="dk1"/>
              </a:solidFill>
              <a:latin typeface="Arial"/>
              <a:ea typeface="Arial"/>
              <a:cs typeface="Arial"/>
              <a:sym typeface="Arial"/>
            </a:endParaRPr>
          </a:p>
          <a:p>
            <a:pPr indent="-425450" lvl="0" marL="609600" marR="0" rtl="0" algn="l">
              <a:lnSpc>
                <a:spcPct val="115000"/>
              </a:lnSpc>
              <a:spcBef>
                <a:spcPts val="0"/>
              </a:spcBef>
              <a:spcAft>
                <a:spcPts val="0"/>
              </a:spcAft>
              <a:buClr>
                <a:schemeClr val="dk1"/>
              </a:buClr>
              <a:buSzPts val="1900"/>
              <a:buFont typeface="Arial"/>
              <a:buChar char="●"/>
            </a:pPr>
            <a:r>
              <a:rPr b="1" i="0" lang="en-US" sz="1900" u="none" cap="none" strike="noStrike">
                <a:solidFill>
                  <a:schemeClr val="dk1"/>
                </a:solidFill>
                <a:latin typeface="Arial"/>
                <a:ea typeface="Arial"/>
                <a:cs typeface="Arial"/>
                <a:sym typeface="Arial"/>
              </a:rPr>
              <a:t>Don’t</a:t>
            </a:r>
            <a:r>
              <a:rPr b="0" i="0" lang="en-US" sz="1900" u="none" cap="none" strike="noStrike">
                <a:solidFill>
                  <a:schemeClr val="dk1"/>
                </a:solidFill>
                <a:latin typeface="Arial"/>
                <a:ea typeface="Arial"/>
                <a:cs typeface="Arial"/>
                <a:sym typeface="Arial"/>
              </a:rPr>
              <a:t> panic</a:t>
            </a:r>
            <a:endParaRPr b="0" i="0" sz="1900" u="none" cap="none" strike="noStrike">
              <a:solidFill>
                <a:schemeClr val="dk1"/>
              </a:solidFill>
              <a:latin typeface="Arial"/>
              <a:ea typeface="Arial"/>
              <a:cs typeface="Arial"/>
              <a:sym typeface="Arial"/>
            </a:endParaRPr>
          </a:p>
          <a:p>
            <a:pPr indent="-425450" lvl="0" marL="609600" marR="0" rtl="0" algn="l">
              <a:lnSpc>
                <a:spcPct val="115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Hang up the phone / ignore the email</a:t>
            </a:r>
            <a:endParaRPr b="0" i="0" sz="1900" u="none" cap="none" strike="noStrike">
              <a:solidFill>
                <a:schemeClr val="dk1"/>
              </a:solidFill>
              <a:latin typeface="Arial"/>
              <a:ea typeface="Arial"/>
              <a:cs typeface="Arial"/>
              <a:sym typeface="Arial"/>
            </a:endParaRPr>
          </a:p>
          <a:p>
            <a:pPr indent="-425450" lvl="0" marL="609600" marR="0" rtl="0" algn="l">
              <a:lnSpc>
                <a:spcPct val="115000"/>
              </a:lnSpc>
              <a:spcBef>
                <a:spcPts val="0"/>
              </a:spcBef>
              <a:spcAft>
                <a:spcPts val="0"/>
              </a:spcAft>
              <a:buClr>
                <a:schemeClr val="dk1"/>
              </a:buClr>
              <a:buSzPts val="1900"/>
              <a:buFont typeface="Arial"/>
              <a:buChar char="●"/>
            </a:pPr>
            <a:r>
              <a:rPr b="1" i="0" lang="en-US" sz="1900" u="none" cap="none" strike="noStrike">
                <a:solidFill>
                  <a:schemeClr val="dk1"/>
                </a:solidFill>
                <a:latin typeface="Arial"/>
                <a:ea typeface="Arial"/>
                <a:cs typeface="Arial"/>
                <a:sym typeface="Arial"/>
              </a:rPr>
              <a:t>Don’t</a:t>
            </a:r>
            <a:r>
              <a:rPr b="0" i="0" lang="en-US" sz="1900" u="none" cap="none" strike="noStrike">
                <a:solidFill>
                  <a:schemeClr val="dk1"/>
                </a:solidFill>
                <a:latin typeface="Arial"/>
                <a:ea typeface="Arial"/>
                <a:cs typeface="Arial"/>
                <a:sym typeface="Arial"/>
              </a:rPr>
              <a:t> pay with cash, wire transfer, or gift card</a:t>
            </a:r>
            <a:endParaRPr b="0" i="0" sz="1900" u="none" cap="none" strike="noStrike">
              <a:solidFill>
                <a:schemeClr val="dk1"/>
              </a:solidFill>
              <a:latin typeface="Arial"/>
              <a:ea typeface="Arial"/>
              <a:cs typeface="Arial"/>
              <a:sym typeface="Arial"/>
            </a:endParaRPr>
          </a:p>
          <a:p>
            <a:pPr indent="-425450" lvl="0" marL="609600" marR="0" rtl="0" algn="l">
              <a:lnSpc>
                <a:spcPct val="115000"/>
              </a:lnSpc>
              <a:spcBef>
                <a:spcPts val="0"/>
              </a:spcBef>
              <a:spcAft>
                <a:spcPts val="0"/>
              </a:spcAft>
              <a:buClr>
                <a:schemeClr val="dk1"/>
              </a:buClr>
              <a:buSzPts val="1900"/>
              <a:buFont typeface="Arial"/>
              <a:buChar char="●"/>
            </a:pPr>
            <a:r>
              <a:rPr b="1" i="0" lang="en-US" sz="1900" u="none" cap="none" strike="noStrike">
                <a:solidFill>
                  <a:schemeClr val="dk1"/>
                </a:solidFill>
                <a:latin typeface="Arial"/>
                <a:ea typeface="Arial"/>
                <a:cs typeface="Arial"/>
                <a:sym typeface="Arial"/>
              </a:rPr>
              <a:t>Don’t</a:t>
            </a:r>
            <a:r>
              <a:rPr b="0" i="0" lang="en-US" sz="1900" u="none" cap="none" strike="noStrike">
                <a:solidFill>
                  <a:schemeClr val="dk1"/>
                </a:solidFill>
                <a:latin typeface="Arial"/>
                <a:ea typeface="Arial"/>
                <a:cs typeface="Arial"/>
                <a:sym typeface="Arial"/>
              </a:rPr>
              <a:t> give out personal information</a:t>
            </a:r>
            <a:endParaRPr b="0" i="0" sz="1900" u="none" cap="none" strike="noStrike">
              <a:solidFill>
                <a:schemeClr val="dk1"/>
              </a:solidFill>
              <a:latin typeface="Arial"/>
              <a:ea typeface="Arial"/>
              <a:cs typeface="Arial"/>
              <a:sym typeface="Arial"/>
            </a:endParaRPr>
          </a:p>
          <a:p>
            <a:pPr indent="-425450" lvl="0" marL="609600" marR="0" rtl="0" algn="l">
              <a:lnSpc>
                <a:spcPct val="115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Report call or email to the ISC &amp; SDSU Police</a:t>
            </a:r>
            <a:endParaRPr b="0" i="0" sz="1900" u="none" cap="none" strike="noStrike">
              <a:solidFill>
                <a:schemeClr val="dk1"/>
              </a:solidFill>
              <a:latin typeface="Arial"/>
              <a:ea typeface="Arial"/>
              <a:cs typeface="Arial"/>
              <a:sym typeface="Arial"/>
            </a:endParaRPr>
          </a:p>
        </p:txBody>
      </p:sp>
      <p:pic>
        <p:nvPicPr>
          <p:cNvPr id="1018" name="Google Shape;1018;g2755dd52900_0_487"/>
          <p:cNvPicPr preferRelativeResize="0"/>
          <p:nvPr/>
        </p:nvPicPr>
        <p:blipFill rotWithShape="1">
          <a:blip r:embed="rId5">
            <a:alphaModFix/>
          </a:blip>
          <a:srcRect b="0" l="0" r="0" t="0"/>
          <a:stretch/>
        </p:blipFill>
        <p:spPr>
          <a:xfrm>
            <a:off x="7095209" y="3463636"/>
            <a:ext cx="3309124" cy="2185600"/>
          </a:xfrm>
          <a:prstGeom prst="rect">
            <a:avLst/>
          </a:prstGeom>
          <a:noFill/>
          <a:ln>
            <a:noFill/>
          </a:ln>
        </p:spPr>
      </p:pic>
      <p:pic>
        <p:nvPicPr>
          <p:cNvPr id="1019" name="Google Shape;1019;g2755dd52900_0_487"/>
          <p:cNvPicPr preferRelativeResize="0"/>
          <p:nvPr/>
        </p:nvPicPr>
        <p:blipFill rotWithShape="1">
          <a:blip r:embed="rId6">
            <a:alphaModFix/>
          </a:blip>
          <a:srcRect b="0" l="0" r="0" t="0"/>
          <a:stretch/>
        </p:blipFill>
        <p:spPr>
          <a:xfrm>
            <a:off x="1456183" y="1615667"/>
            <a:ext cx="3107357" cy="1302000"/>
          </a:xfrm>
          <a:prstGeom prst="rect">
            <a:avLst/>
          </a:prstGeom>
          <a:noFill/>
          <a:ln>
            <a:noFill/>
          </a:ln>
        </p:spPr>
      </p:pic>
      <p:sp>
        <p:nvSpPr>
          <p:cNvPr id="1020" name="Google Shape;1020;g2755dd52900_0_487"/>
          <p:cNvSpPr txBox="1"/>
          <p:nvPr/>
        </p:nvSpPr>
        <p:spPr>
          <a:xfrm>
            <a:off x="4205733" y="67267"/>
            <a:ext cx="64980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Beware of Scammers</a:t>
            </a:r>
            <a:endParaRPr b="1" i="0" sz="3700" u="none" cap="none" strike="noStrike">
              <a:solidFill>
                <a:srgbClr val="CC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g2755dd52900_0_49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6900"/>
              <a:buNone/>
            </a:pPr>
            <a:r>
              <a:t/>
            </a:r>
            <a:endParaRPr/>
          </a:p>
        </p:txBody>
      </p:sp>
      <p:sp>
        <p:nvSpPr>
          <p:cNvPr id="1026" name="Google Shape;1026;g2755dd52900_0_49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t/>
            </a:r>
            <a:endParaRPr/>
          </a:p>
        </p:txBody>
      </p:sp>
      <p:pic>
        <p:nvPicPr>
          <p:cNvPr id="1027" name="Google Shape;1027;g2755dd52900_0_49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28" name="Google Shape;1028;g2755dd52900_0_499"/>
          <p:cNvPicPr preferRelativeResize="0"/>
          <p:nvPr/>
        </p:nvPicPr>
        <p:blipFill rotWithShape="1">
          <a:blip r:embed="rId4">
            <a:alphaModFix/>
          </a:blip>
          <a:srcRect b="0" l="0" r="0" t="0"/>
          <a:stretch/>
        </p:blipFill>
        <p:spPr>
          <a:xfrm>
            <a:off x="296667" y="200834"/>
            <a:ext cx="3185034" cy="553666"/>
          </a:xfrm>
          <a:prstGeom prst="rect">
            <a:avLst/>
          </a:prstGeom>
          <a:noFill/>
          <a:ln>
            <a:noFill/>
          </a:ln>
        </p:spPr>
      </p:pic>
      <p:sp>
        <p:nvSpPr>
          <p:cNvPr id="1029" name="Google Shape;1029;g2755dd52900_0_499"/>
          <p:cNvSpPr txBox="1"/>
          <p:nvPr/>
        </p:nvSpPr>
        <p:spPr>
          <a:xfrm>
            <a:off x="3543700" y="200833"/>
            <a:ext cx="85893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Maintaining Your Status Reminders</a:t>
            </a:r>
            <a:endParaRPr b="1" i="0" sz="3700" u="none" cap="none" strike="noStrike">
              <a:solidFill>
                <a:srgbClr val="CC0000"/>
              </a:solidFill>
              <a:latin typeface="Arial"/>
              <a:ea typeface="Arial"/>
              <a:cs typeface="Arial"/>
              <a:sym typeface="Arial"/>
            </a:endParaRPr>
          </a:p>
        </p:txBody>
      </p:sp>
      <p:sp>
        <p:nvSpPr>
          <p:cNvPr id="1030" name="Google Shape;1030;g2755dd52900_0_499"/>
          <p:cNvSpPr txBox="1"/>
          <p:nvPr/>
        </p:nvSpPr>
        <p:spPr>
          <a:xfrm>
            <a:off x="296667" y="925767"/>
            <a:ext cx="7604700" cy="4642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0000"/>
                </a:solidFill>
                <a:latin typeface="Arial"/>
                <a:ea typeface="Arial"/>
                <a:cs typeface="Arial"/>
                <a:sym typeface="Arial"/>
              </a:rPr>
              <a:t>As an F-1 Student, you must:</a:t>
            </a:r>
            <a:endParaRPr b="1" i="0" sz="2700" u="none" cap="none" strike="noStrike">
              <a:solidFill>
                <a:srgbClr val="000000"/>
              </a:solidFill>
              <a:latin typeface="Arial"/>
              <a:ea typeface="Arial"/>
              <a:cs typeface="Arial"/>
              <a:sym typeface="Arial"/>
            </a:endParaRPr>
          </a:p>
          <a:p>
            <a:pPr indent="0" lvl="0" marL="6096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3C4043"/>
              </a:solidFill>
              <a:highlight>
                <a:srgbClr val="FFFFFF"/>
              </a:highlight>
              <a:latin typeface="Roboto"/>
              <a:ea typeface="Roboto"/>
              <a:cs typeface="Roboto"/>
              <a:sym typeface="Roboto"/>
            </a:endParaRPr>
          </a:p>
          <a:p>
            <a:pPr indent="-438150" lvl="0" marL="609600" marR="0" rtl="0" algn="l">
              <a:lnSpc>
                <a:spcPct val="120000"/>
              </a:lnSpc>
              <a:spcBef>
                <a:spcPts val="0"/>
              </a:spcBef>
              <a:spcAft>
                <a:spcPts val="0"/>
              </a:spcAft>
              <a:buClr>
                <a:srgbClr val="3C4043"/>
              </a:buClr>
              <a:buSzPts val="2100"/>
              <a:buFont typeface="Arial"/>
              <a:buChar char="●"/>
            </a:pPr>
            <a:r>
              <a:rPr b="0" i="0" lang="en-US" sz="2100" u="none" cap="none" strike="noStrike">
                <a:solidFill>
                  <a:srgbClr val="3C4043"/>
                </a:solidFill>
                <a:highlight>
                  <a:srgbClr val="FFFFFF"/>
                </a:highlight>
                <a:latin typeface="Arial"/>
                <a:ea typeface="Arial"/>
                <a:cs typeface="Arial"/>
                <a:sym typeface="Arial"/>
              </a:rPr>
              <a:t>Maintain full-time enrollment</a:t>
            </a:r>
            <a:endParaRPr b="0" i="0" sz="2100" u="none" cap="none" strike="noStrike">
              <a:solidFill>
                <a:srgbClr val="3C4043"/>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3C4043"/>
              </a:buClr>
              <a:buSzPts val="2100"/>
              <a:buFont typeface="Arial"/>
              <a:buChar char="●"/>
            </a:pPr>
            <a:r>
              <a:rPr b="0" i="0" lang="en-US" sz="2100" u="none" cap="none" strike="noStrike">
                <a:solidFill>
                  <a:srgbClr val="3C4043"/>
                </a:solidFill>
                <a:highlight>
                  <a:srgbClr val="FFFFFF"/>
                </a:highlight>
                <a:latin typeface="Arial"/>
                <a:ea typeface="Arial"/>
                <a:cs typeface="Arial"/>
                <a:sym typeface="Arial"/>
              </a:rPr>
              <a:t>Keep your I-20 valid</a:t>
            </a:r>
            <a:endParaRPr b="0" i="0" sz="2100" u="none" cap="none" strike="noStrike">
              <a:solidFill>
                <a:srgbClr val="3C4043"/>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3C4043"/>
              </a:buClr>
              <a:buSzPts val="2100"/>
              <a:buFont typeface="Arial"/>
              <a:buChar char="●"/>
            </a:pPr>
            <a:r>
              <a:rPr b="0" i="0" lang="en-US" sz="2100" u="none" cap="none" strike="noStrike">
                <a:solidFill>
                  <a:srgbClr val="3C4043"/>
                </a:solidFill>
                <a:highlight>
                  <a:srgbClr val="FFFFFF"/>
                </a:highlight>
                <a:latin typeface="Arial"/>
                <a:ea typeface="Arial"/>
                <a:cs typeface="Arial"/>
                <a:sym typeface="Arial"/>
              </a:rPr>
              <a:t>Keep your local address &amp; phone updated</a:t>
            </a:r>
            <a:endParaRPr b="0" i="0" sz="2100" u="none" cap="none" strike="noStrike">
              <a:solidFill>
                <a:srgbClr val="3C4043"/>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3C4043"/>
              </a:buClr>
              <a:buSzPts val="2100"/>
              <a:buFont typeface="Arial"/>
              <a:buChar char="●"/>
            </a:pPr>
            <a:r>
              <a:rPr b="0" i="0" lang="en-US" sz="2100" u="none" cap="none" strike="noStrike">
                <a:solidFill>
                  <a:srgbClr val="3C4043"/>
                </a:solidFill>
                <a:highlight>
                  <a:srgbClr val="FFFFFF"/>
                </a:highlight>
                <a:latin typeface="Arial"/>
                <a:ea typeface="Arial"/>
                <a:cs typeface="Arial"/>
                <a:sym typeface="Arial"/>
              </a:rPr>
              <a:t>Follow rules for international travel</a:t>
            </a:r>
            <a:endParaRPr b="0" i="0" sz="2100" u="none" cap="none" strike="noStrike">
              <a:solidFill>
                <a:srgbClr val="3C4043"/>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3C4043"/>
              </a:buClr>
              <a:buSzPts val="2100"/>
              <a:buFont typeface="Arial"/>
              <a:buChar char="●"/>
            </a:pPr>
            <a:r>
              <a:rPr b="0" i="0" lang="en-US" sz="2100" u="none" cap="none" strike="noStrike">
                <a:solidFill>
                  <a:srgbClr val="3C4043"/>
                </a:solidFill>
                <a:highlight>
                  <a:srgbClr val="FFFFFF"/>
                </a:highlight>
                <a:latin typeface="Arial"/>
                <a:ea typeface="Arial"/>
                <a:cs typeface="Arial"/>
                <a:sym typeface="Arial"/>
              </a:rPr>
              <a:t>Maintain health insurance</a:t>
            </a:r>
            <a:endParaRPr b="0" i="0" sz="2100" u="none" cap="none" strike="noStrike">
              <a:solidFill>
                <a:srgbClr val="3C4043"/>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3C4043"/>
              </a:buClr>
              <a:buSzPts val="2100"/>
              <a:buFont typeface="Arial"/>
              <a:buChar char="●"/>
            </a:pPr>
            <a:r>
              <a:rPr b="0" i="0" lang="en-US" sz="2100" u="none" cap="none" strike="noStrike">
                <a:solidFill>
                  <a:srgbClr val="3C4043"/>
                </a:solidFill>
                <a:highlight>
                  <a:srgbClr val="FFFFFF"/>
                </a:highlight>
                <a:latin typeface="Arial"/>
                <a:ea typeface="Arial"/>
                <a:cs typeface="Arial"/>
                <a:sym typeface="Arial"/>
              </a:rPr>
              <a:t>Don’t work off-campus w/out ISC/US gov’t authorization </a:t>
            </a:r>
            <a:endParaRPr b="0" i="0" sz="2100" u="none" cap="none" strike="noStrike">
              <a:solidFill>
                <a:srgbClr val="3C4043"/>
              </a:solidFill>
              <a:highlight>
                <a:srgbClr val="FFFFFF"/>
              </a:highlight>
              <a:latin typeface="Arial"/>
              <a:ea typeface="Arial"/>
              <a:cs typeface="Arial"/>
              <a:sym typeface="Arial"/>
            </a:endParaRPr>
          </a:p>
          <a:p>
            <a:pPr indent="-438150" lvl="0" marL="609600" marR="0" rtl="0" algn="l">
              <a:lnSpc>
                <a:spcPct val="120000"/>
              </a:lnSpc>
              <a:spcBef>
                <a:spcPts val="0"/>
              </a:spcBef>
              <a:spcAft>
                <a:spcPts val="0"/>
              </a:spcAft>
              <a:buClr>
                <a:srgbClr val="3C4043"/>
              </a:buClr>
              <a:buSzPts val="2100"/>
              <a:buFont typeface="Arial"/>
              <a:buChar char="●"/>
            </a:pPr>
            <a:r>
              <a:rPr b="0" i="0" lang="en-US" sz="2100" u="none" cap="none" strike="noStrike">
                <a:solidFill>
                  <a:srgbClr val="3C4043"/>
                </a:solidFill>
                <a:highlight>
                  <a:srgbClr val="FFFFFF"/>
                </a:highlight>
                <a:latin typeface="Arial"/>
                <a:ea typeface="Arial"/>
                <a:cs typeface="Arial"/>
                <a:sym typeface="Arial"/>
              </a:rPr>
              <a:t>Meet w/ISC advisor if you wish to leave your program early or take a leave of absence</a:t>
            </a:r>
            <a:endParaRPr b="0" i="0" sz="2100" u="none" cap="none" strike="noStrike">
              <a:solidFill>
                <a:srgbClr val="3C404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3C4043"/>
              </a:solidFill>
              <a:highlight>
                <a:srgbClr val="FFFFFF"/>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rgbClr val="970C23"/>
              </a:solidFill>
              <a:highlight>
                <a:srgbClr val="FFFFFF"/>
              </a:highlight>
              <a:latin typeface="Roboto"/>
              <a:ea typeface="Roboto"/>
              <a:cs typeface="Roboto"/>
              <a:sym typeface="Roboto"/>
            </a:endParaRPr>
          </a:p>
        </p:txBody>
      </p:sp>
      <p:pic>
        <p:nvPicPr>
          <p:cNvPr id="1031" name="Google Shape;1031;g2755dd52900_0_499"/>
          <p:cNvPicPr preferRelativeResize="0"/>
          <p:nvPr/>
        </p:nvPicPr>
        <p:blipFill rotWithShape="1">
          <a:blip r:embed="rId5">
            <a:alphaModFix/>
          </a:blip>
          <a:srcRect b="0" l="14747" r="20227" t="0"/>
          <a:stretch/>
        </p:blipFill>
        <p:spPr>
          <a:xfrm>
            <a:off x="7901467" y="1532733"/>
            <a:ext cx="4098166" cy="3477667"/>
          </a:xfrm>
          <a:prstGeom prst="rect">
            <a:avLst/>
          </a:prstGeom>
          <a:noFill/>
          <a:ln>
            <a:noFill/>
          </a:ln>
        </p:spPr>
      </p:pic>
      <p:sp>
        <p:nvSpPr>
          <p:cNvPr id="1032" name="Google Shape;1032;g2755dd52900_0_499"/>
          <p:cNvSpPr txBox="1"/>
          <p:nvPr/>
        </p:nvSpPr>
        <p:spPr>
          <a:xfrm>
            <a:off x="543067" y="4884900"/>
            <a:ext cx="6914700" cy="8640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1100"/>
              </a:spcAft>
              <a:buClr>
                <a:srgbClr val="000000"/>
              </a:buClr>
              <a:buSzPts val="1500"/>
              <a:buFont typeface="Arial"/>
              <a:buNone/>
            </a:pPr>
            <a:r>
              <a:rPr b="1" i="1" lang="en-US" sz="1900" u="none" cap="none" strike="noStrike">
                <a:solidFill>
                  <a:srgbClr val="C41230"/>
                </a:solidFill>
                <a:highlight>
                  <a:srgbClr val="FFFFFF"/>
                </a:highlight>
                <a:latin typeface="Arial"/>
                <a:ea typeface="Arial"/>
                <a:cs typeface="Arial"/>
                <a:sym typeface="Arial"/>
              </a:rPr>
              <a:t>If you do not follow these regulations, you risk losing your F-1 status and may need to leave the U.S.!</a:t>
            </a:r>
            <a:r>
              <a:rPr b="1" i="0" lang="en-US" sz="1900" u="none" cap="none" strike="noStrike">
                <a:solidFill>
                  <a:srgbClr val="C41230"/>
                </a:solidFill>
                <a:highlight>
                  <a:srgbClr val="FFFFFF"/>
                </a:highlight>
                <a:latin typeface="Arial"/>
                <a:ea typeface="Arial"/>
                <a:cs typeface="Arial"/>
                <a:sym typeface="Arial"/>
              </a:rPr>
              <a:t>  </a:t>
            </a:r>
            <a:endParaRPr b="0" i="0" sz="1900" u="none" cap="none" strike="noStrike">
              <a:solidFill>
                <a:srgbClr val="C4123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145d2daab33_0_38"/>
          <p:cNvSpPr txBox="1"/>
          <p:nvPr>
            <p:ph type="title"/>
          </p:nvPr>
        </p:nvSpPr>
        <p:spPr>
          <a:xfrm>
            <a:off x="2369899" y="5047850"/>
            <a:ext cx="7542300" cy="1088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Faculty Graduate Advisor - MS-FTP</a:t>
            </a:r>
            <a:endParaRPr/>
          </a:p>
        </p:txBody>
      </p:sp>
      <p:pic>
        <p:nvPicPr>
          <p:cNvPr id="582" name="Google Shape;582;g145d2daab33_0_38"/>
          <p:cNvPicPr preferRelativeResize="0"/>
          <p:nvPr/>
        </p:nvPicPr>
        <p:blipFill rotWithShape="1">
          <a:blip r:embed="rId3">
            <a:alphaModFix/>
          </a:blip>
          <a:srcRect b="0" l="0" r="0" t="0"/>
          <a:stretch/>
        </p:blipFill>
        <p:spPr>
          <a:xfrm>
            <a:off x="4178350" y="756125"/>
            <a:ext cx="2857500" cy="2857500"/>
          </a:xfrm>
          <a:prstGeom prst="ellipse">
            <a:avLst/>
          </a:prstGeom>
          <a:noFill/>
          <a:ln>
            <a:noFill/>
          </a:ln>
        </p:spPr>
      </p:pic>
      <p:sp>
        <p:nvSpPr>
          <p:cNvPr id="583" name="Google Shape;583;g145d2daab33_0_38"/>
          <p:cNvSpPr txBox="1"/>
          <p:nvPr/>
        </p:nvSpPr>
        <p:spPr>
          <a:xfrm>
            <a:off x="4246900" y="4069150"/>
            <a:ext cx="33471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Proxima Nova"/>
                <a:ea typeface="Proxima Nova"/>
                <a:cs typeface="Proxima Nova"/>
                <a:sym typeface="Proxima Nova"/>
              </a:rPr>
              <a:t>Dr. Kamal Haddad</a:t>
            </a:r>
            <a:endParaRPr b="1" i="0" sz="22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145d2daab33_0_12"/>
          <p:cNvSpPr txBox="1"/>
          <p:nvPr>
            <p:ph type="title"/>
          </p:nvPr>
        </p:nvSpPr>
        <p:spPr>
          <a:xfrm>
            <a:off x="2369907" y="5047862"/>
            <a:ext cx="6466500" cy="107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Faculty Graduate Advisor - MSIS</a:t>
            </a:r>
            <a:endParaRPr/>
          </a:p>
        </p:txBody>
      </p:sp>
      <p:grpSp>
        <p:nvGrpSpPr>
          <p:cNvPr id="590" name="Google Shape;590;g145d2daab33_0_12"/>
          <p:cNvGrpSpPr/>
          <p:nvPr/>
        </p:nvGrpSpPr>
        <p:grpSpPr>
          <a:xfrm>
            <a:off x="4016250" y="1066800"/>
            <a:ext cx="2887500" cy="3904250"/>
            <a:chOff x="2949450" y="1066800"/>
            <a:chExt cx="2887500" cy="3904250"/>
          </a:xfrm>
        </p:grpSpPr>
        <p:pic>
          <p:nvPicPr>
            <p:cNvPr id="591" name="Google Shape;591;g145d2daab33_0_12"/>
            <p:cNvPicPr preferRelativeResize="0"/>
            <p:nvPr/>
          </p:nvPicPr>
          <p:blipFill rotWithShape="1">
            <a:blip r:embed="rId3">
              <a:alphaModFix/>
            </a:blip>
            <a:srcRect b="0" l="0" r="0" t="0"/>
            <a:stretch/>
          </p:blipFill>
          <p:spPr>
            <a:xfrm>
              <a:off x="2949450" y="1066800"/>
              <a:ext cx="2857500" cy="2857500"/>
            </a:xfrm>
            <a:prstGeom prst="ellipse">
              <a:avLst/>
            </a:prstGeom>
            <a:noFill/>
            <a:ln>
              <a:noFill/>
            </a:ln>
          </p:spPr>
        </p:pic>
        <p:sp>
          <p:nvSpPr>
            <p:cNvPr id="592" name="Google Shape;592;g145d2daab33_0_12"/>
            <p:cNvSpPr txBox="1"/>
            <p:nvPr/>
          </p:nvSpPr>
          <p:spPr>
            <a:xfrm>
              <a:off x="2979450" y="3957350"/>
              <a:ext cx="2857500" cy="10137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800"/>
                </a:spcBef>
                <a:spcAft>
                  <a:spcPts val="0"/>
                </a:spcAft>
                <a:buClr>
                  <a:schemeClr val="dk1"/>
                </a:buClr>
                <a:buSzPts val="1100"/>
                <a:buFont typeface="Arial"/>
                <a:buNone/>
              </a:pPr>
              <a:r>
                <a:t/>
              </a:r>
              <a:endParaRPr b="1" i="0" sz="2200" u="none" cap="none" strike="noStrike">
                <a:solidFill>
                  <a:srgbClr val="231F20"/>
                </a:solidFill>
                <a:highlight>
                  <a:srgbClr val="FFFFFF"/>
                </a:highlight>
                <a:latin typeface="Arial"/>
                <a:ea typeface="Arial"/>
                <a:cs typeface="Arial"/>
                <a:sym typeface="Arial"/>
              </a:endParaRPr>
            </a:p>
            <a:p>
              <a:pPr indent="0" lvl="0" marL="0" marR="0" rtl="0" algn="ctr">
                <a:lnSpc>
                  <a:spcPct val="110000"/>
                </a:lnSpc>
                <a:spcBef>
                  <a:spcPts val="800"/>
                </a:spcBef>
                <a:spcAft>
                  <a:spcPts val="800"/>
                </a:spcAft>
                <a:buClr>
                  <a:srgbClr val="000000"/>
                </a:buClr>
                <a:buSzPts val="2300"/>
                <a:buFont typeface="Arial"/>
                <a:buNone/>
              </a:pPr>
              <a:r>
                <a:rPr b="1" i="0" lang="en-US" sz="2300" u="none" cap="none" strike="noStrike">
                  <a:solidFill>
                    <a:srgbClr val="231F20"/>
                  </a:solidFill>
                  <a:highlight>
                    <a:srgbClr val="FFFFFF"/>
                  </a:highlight>
                  <a:latin typeface="Arial"/>
                  <a:ea typeface="Arial"/>
                  <a:cs typeface="Arial"/>
                  <a:sym typeface="Arial"/>
                </a:rPr>
                <a:t>Dr. David Goldberg</a:t>
              </a:r>
              <a:endParaRPr b="1" i="0" sz="2300" u="none" cap="none" strike="noStrike">
                <a:solidFill>
                  <a:srgbClr val="231F20"/>
                </a:solidFill>
                <a:highlight>
                  <a:srgbClr val="FFFFFF"/>
                </a:highlight>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145d2daab33_0_18"/>
          <p:cNvSpPr txBox="1"/>
          <p:nvPr>
            <p:ph type="title"/>
          </p:nvPr>
        </p:nvSpPr>
        <p:spPr>
          <a:xfrm>
            <a:off x="2369899" y="5047851"/>
            <a:ext cx="7431300" cy="1034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Faculty Graduate Advisor - MSCM</a:t>
            </a:r>
            <a:endParaRPr/>
          </a:p>
        </p:txBody>
      </p:sp>
      <p:pic>
        <p:nvPicPr>
          <p:cNvPr id="599" name="Google Shape;599;g145d2daab33_0_18"/>
          <p:cNvPicPr preferRelativeResize="0"/>
          <p:nvPr/>
        </p:nvPicPr>
        <p:blipFill rotWithShape="1">
          <a:blip r:embed="rId3">
            <a:alphaModFix/>
          </a:blip>
          <a:srcRect b="0" l="0" r="0" t="0"/>
          <a:stretch/>
        </p:blipFill>
        <p:spPr>
          <a:xfrm>
            <a:off x="3949125" y="1082225"/>
            <a:ext cx="2857500" cy="2857500"/>
          </a:xfrm>
          <a:prstGeom prst="ellipse">
            <a:avLst/>
          </a:prstGeom>
          <a:noFill/>
          <a:ln>
            <a:noFill/>
          </a:ln>
        </p:spPr>
      </p:pic>
      <p:sp>
        <p:nvSpPr>
          <p:cNvPr id="600" name="Google Shape;600;g145d2daab33_0_18"/>
          <p:cNvSpPr txBox="1"/>
          <p:nvPr/>
        </p:nvSpPr>
        <p:spPr>
          <a:xfrm>
            <a:off x="3490700" y="4168325"/>
            <a:ext cx="39222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800"/>
              </a:spcBef>
              <a:spcAft>
                <a:spcPts val="800"/>
              </a:spcAft>
              <a:buClr>
                <a:srgbClr val="000000"/>
              </a:buClr>
              <a:buSzPts val="2200"/>
              <a:buFont typeface="Arial"/>
              <a:buNone/>
            </a:pPr>
            <a:r>
              <a:rPr b="1" i="0" lang="en-US" sz="2200" u="none" cap="none" strike="noStrike">
                <a:solidFill>
                  <a:srgbClr val="231F20"/>
                </a:solidFill>
                <a:highlight>
                  <a:srgbClr val="FFFFFF"/>
                </a:highlight>
                <a:latin typeface="Arial"/>
                <a:ea typeface="Arial"/>
                <a:cs typeface="Arial"/>
                <a:sym typeface="Arial"/>
              </a:rPr>
              <a:t>Dr. Morteza Safaei Pour</a:t>
            </a:r>
            <a:endParaRPr b="1" i="0" sz="2200" u="none" cap="none" strike="noStrike">
              <a:solidFill>
                <a:srgbClr val="231F20"/>
              </a:solidFill>
              <a:highlight>
                <a:srgbClr val="FFFFFF"/>
              </a:highlight>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145d2daab33_0_26"/>
          <p:cNvSpPr txBox="1"/>
          <p:nvPr>
            <p:ph type="title"/>
          </p:nvPr>
        </p:nvSpPr>
        <p:spPr>
          <a:xfrm>
            <a:off x="2369898" y="5124052"/>
            <a:ext cx="8014200" cy="78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Faculty Graduate Advisor - MSGBD</a:t>
            </a:r>
            <a:endParaRPr/>
          </a:p>
        </p:txBody>
      </p:sp>
      <p:grpSp>
        <p:nvGrpSpPr>
          <p:cNvPr id="607" name="Google Shape;607;g145d2daab33_0_26"/>
          <p:cNvGrpSpPr/>
          <p:nvPr/>
        </p:nvGrpSpPr>
        <p:grpSpPr>
          <a:xfrm>
            <a:off x="4152900" y="1066800"/>
            <a:ext cx="2857500" cy="3517725"/>
            <a:chOff x="5372100" y="838200"/>
            <a:chExt cx="2857500" cy="3517725"/>
          </a:xfrm>
        </p:grpSpPr>
        <p:pic>
          <p:nvPicPr>
            <p:cNvPr id="608" name="Google Shape;608;g145d2daab33_0_26"/>
            <p:cNvPicPr preferRelativeResize="0"/>
            <p:nvPr/>
          </p:nvPicPr>
          <p:blipFill rotWithShape="1">
            <a:blip r:embed="rId3">
              <a:alphaModFix/>
            </a:blip>
            <a:srcRect b="0" l="0" r="0" t="0"/>
            <a:stretch/>
          </p:blipFill>
          <p:spPr>
            <a:xfrm>
              <a:off x="5372100" y="838200"/>
              <a:ext cx="2857500" cy="2857500"/>
            </a:xfrm>
            <a:prstGeom prst="ellipse">
              <a:avLst/>
            </a:prstGeom>
            <a:noFill/>
            <a:ln>
              <a:noFill/>
            </a:ln>
          </p:spPr>
        </p:pic>
        <p:sp>
          <p:nvSpPr>
            <p:cNvPr id="609" name="Google Shape;609;g145d2daab33_0_26"/>
            <p:cNvSpPr txBox="1"/>
            <p:nvPr/>
          </p:nvSpPr>
          <p:spPr>
            <a:xfrm>
              <a:off x="5372100" y="3832725"/>
              <a:ext cx="28575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800"/>
                </a:spcBef>
                <a:spcAft>
                  <a:spcPts val="800"/>
                </a:spcAft>
                <a:buClr>
                  <a:srgbClr val="000000"/>
                </a:buClr>
                <a:buSzPts val="2200"/>
                <a:buFont typeface="Arial"/>
                <a:buNone/>
              </a:pPr>
              <a:r>
                <a:rPr b="1" i="0" lang="en-US" sz="2200" u="none" cap="none" strike="noStrike">
                  <a:solidFill>
                    <a:srgbClr val="231F20"/>
                  </a:solidFill>
                  <a:highlight>
                    <a:srgbClr val="FFFFFF"/>
                  </a:highlight>
                  <a:latin typeface="Arial"/>
                  <a:ea typeface="Arial"/>
                  <a:cs typeface="Arial"/>
                  <a:sym typeface="Arial"/>
                </a:rPr>
                <a:t>Dr. Martina Musteen</a:t>
              </a:r>
              <a:endParaRPr b="1" i="0" sz="2200" u="none" cap="none" strike="noStrike">
                <a:solidFill>
                  <a:srgbClr val="231F20"/>
                </a:solidFill>
                <a:highlight>
                  <a:srgbClr val="FFFFFF"/>
                </a:highlight>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g25dd094e179_0_0"/>
          <p:cNvPicPr preferRelativeResize="0"/>
          <p:nvPr/>
        </p:nvPicPr>
        <p:blipFill rotWithShape="1">
          <a:blip r:embed="rId3">
            <a:alphaModFix/>
          </a:blip>
          <a:srcRect b="16408" l="0" r="0" t="0"/>
          <a:stretch/>
        </p:blipFill>
        <p:spPr>
          <a:xfrm>
            <a:off x="-11907" y="0"/>
            <a:ext cx="12203906" cy="6858002"/>
          </a:xfrm>
          <a:prstGeom prst="rect">
            <a:avLst/>
          </a:prstGeom>
          <a:noFill/>
          <a:ln>
            <a:noFill/>
          </a:ln>
        </p:spPr>
      </p:pic>
      <p:sp>
        <p:nvSpPr>
          <p:cNvPr id="616" name="Google Shape;616;g25dd094e179_0_0"/>
          <p:cNvSpPr/>
          <p:nvPr/>
        </p:nvSpPr>
        <p:spPr>
          <a:xfrm rot="1118668">
            <a:off x="8942766" y="1066835"/>
            <a:ext cx="4617842" cy="7521876"/>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617" name="Google Shape;617;g25dd094e179_0_0"/>
          <p:cNvSpPr txBox="1"/>
          <p:nvPr/>
        </p:nvSpPr>
        <p:spPr>
          <a:xfrm>
            <a:off x="197455" y="381627"/>
            <a:ext cx="91995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Arial"/>
                <a:ea typeface="Arial"/>
                <a:cs typeface="Arial"/>
                <a:sym typeface="Arial"/>
              </a:rPr>
              <a:t>Fowler Graduate Orientation</a:t>
            </a:r>
            <a:endParaRPr b="0" i="0" sz="1400" u="none" cap="none" strike="noStrike">
              <a:solidFill>
                <a:srgbClr val="000000"/>
              </a:solidFill>
              <a:latin typeface="Arial"/>
              <a:ea typeface="Arial"/>
              <a:cs typeface="Arial"/>
              <a:sym typeface="Arial"/>
            </a:endParaRPr>
          </a:p>
        </p:txBody>
      </p:sp>
      <p:sp>
        <p:nvSpPr>
          <p:cNvPr id="618" name="Google Shape;618;g25dd094e179_0_0"/>
          <p:cNvSpPr/>
          <p:nvPr/>
        </p:nvSpPr>
        <p:spPr>
          <a:xfrm>
            <a:off x="128949" y="952798"/>
            <a:ext cx="3924900" cy="430800"/>
          </a:xfrm>
          <a:prstGeom prst="parallelogram">
            <a:avLst>
              <a:gd fmla="val 56147" name="adj"/>
            </a:avLst>
          </a:prstGeom>
          <a:solidFill>
            <a:srgbClr val="A619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FBFBF"/>
              </a:solidFill>
              <a:latin typeface="Proxima Nova"/>
              <a:ea typeface="Proxima Nova"/>
              <a:cs typeface="Proxima Nova"/>
              <a:sym typeface="Proxima Nova"/>
            </a:endParaRPr>
          </a:p>
        </p:txBody>
      </p:sp>
      <p:sp>
        <p:nvSpPr>
          <p:cNvPr id="619" name="Google Shape;619;g25dd094e179_0_0"/>
          <p:cNvSpPr/>
          <p:nvPr/>
        </p:nvSpPr>
        <p:spPr>
          <a:xfrm>
            <a:off x="-666315" y="985831"/>
            <a:ext cx="4068900" cy="430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Arial"/>
                <a:ea typeface="Arial"/>
                <a:cs typeface="Arial"/>
                <a:sym typeface="Arial"/>
              </a:rPr>
              <a:t>August  19, 2023</a:t>
            </a:r>
            <a:endParaRPr b="0" i="0" sz="1400" u="none" cap="none" strike="noStrike">
              <a:solidFill>
                <a:srgbClr val="000000"/>
              </a:solidFill>
              <a:latin typeface="Arial"/>
              <a:ea typeface="Arial"/>
              <a:cs typeface="Arial"/>
              <a:sym typeface="Arial"/>
            </a:endParaRPr>
          </a:p>
        </p:txBody>
      </p:sp>
      <p:pic>
        <p:nvPicPr>
          <p:cNvPr id="620" name="Google Shape;620;g25dd094e179_0_0"/>
          <p:cNvPicPr preferRelativeResize="0"/>
          <p:nvPr/>
        </p:nvPicPr>
        <p:blipFill rotWithShape="1">
          <a:blip r:embed="rId4">
            <a:alphaModFix/>
          </a:blip>
          <a:srcRect b="0" l="0" r="0" t="0"/>
          <a:stretch/>
        </p:blipFill>
        <p:spPr>
          <a:xfrm>
            <a:off x="9923930" y="5029933"/>
            <a:ext cx="2071221" cy="15639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DSU">
      <a:dk1>
        <a:srgbClr val="000000"/>
      </a:dk1>
      <a:lt1>
        <a:srgbClr val="FFFFFF"/>
      </a:lt1>
      <a:dk2>
        <a:srgbClr val="464646"/>
      </a:dk2>
      <a:lt2>
        <a:srgbClr val="DEF5FA"/>
      </a:lt2>
      <a:accent1>
        <a:srgbClr val="A6192E"/>
      </a:accent1>
      <a:accent2>
        <a:srgbClr val="00000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loitte Brand Theme">
  <a:themeElements>
    <a:clrScheme name="Custom 3">
      <a:dk1>
        <a:srgbClr val="000000"/>
      </a:dk1>
      <a:lt1>
        <a:srgbClr val="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Kristie Dock</dc:creator>
</cp:coreProperties>
</file>